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95" r:id="rId11"/>
    <p:sldId id="265" r:id="rId12"/>
    <p:sldId id="266" r:id="rId13"/>
    <p:sldId id="267" r:id="rId14"/>
    <p:sldId id="268" r:id="rId15"/>
    <p:sldId id="296" r:id="rId16"/>
    <p:sldId id="269" r:id="rId17"/>
    <p:sldId id="297" r:id="rId18"/>
    <p:sldId id="271" r:id="rId19"/>
    <p:sldId id="272" r:id="rId20"/>
    <p:sldId id="298" r:id="rId21"/>
    <p:sldId id="273" r:id="rId22"/>
    <p:sldId id="274" r:id="rId23"/>
    <p:sldId id="294" r:id="rId24"/>
    <p:sldId id="275" r:id="rId25"/>
    <p:sldId id="276" r:id="rId26"/>
    <p:sldId id="277" r:id="rId27"/>
    <p:sldId id="299" r:id="rId28"/>
    <p:sldId id="278" r:id="rId29"/>
    <p:sldId id="300" r:id="rId30"/>
    <p:sldId id="279" r:id="rId31"/>
    <p:sldId id="280" r:id="rId32"/>
    <p:sldId id="281" r:id="rId33"/>
    <p:sldId id="301" r:id="rId34"/>
    <p:sldId id="282" r:id="rId35"/>
    <p:sldId id="283" r:id="rId36"/>
    <p:sldId id="284" r:id="rId37"/>
    <p:sldId id="302" r:id="rId38"/>
    <p:sldId id="285" r:id="rId39"/>
    <p:sldId id="286" r:id="rId40"/>
    <p:sldId id="287" r:id="rId41"/>
    <p:sldId id="288" r:id="rId42"/>
    <p:sldId id="289" r:id="rId43"/>
    <p:sldId id="292" r:id="rId44"/>
    <p:sldId id="293"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2663"/>
    <a:srgbClr val="FFFFFF"/>
    <a:srgbClr val="000000"/>
    <a:srgbClr val="3C908C"/>
    <a:srgbClr val="CC0000"/>
    <a:srgbClr val="4EB6B2"/>
    <a:srgbClr val="FF6600"/>
    <a:srgbClr val="C80B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p:restoredTop sz="94607"/>
  </p:normalViewPr>
  <p:slideViewPr>
    <p:cSldViewPr>
      <p:cViewPr varScale="1">
        <p:scale>
          <a:sx n="124" d="100"/>
          <a:sy n="124" d="100"/>
        </p:scale>
        <p:origin x="19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pt-BR"/>
          </a:p>
        </p:txBody>
      </p:sp>
      <p:sp>
        <p:nvSpPr>
          <p:cNvPr id="7577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panose="020B0604020202020204" pitchFamily="34" charset="0"/>
              </a:defRPr>
            </a:lvl1pPr>
          </a:lstStyle>
          <a:p>
            <a:pPr>
              <a:defRPr/>
            </a:pPr>
            <a:endParaRPr lang="en-US" altLang="pt-BR"/>
          </a:p>
        </p:txBody>
      </p:sp>
      <p:sp>
        <p:nvSpPr>
          <p:cNvPr id="7578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pt-BR"/>
          </a:p>
        </p:txBody>
      </p:sp>
      <p:sp>
        <p:nvSpPr>
          <p:cNvPr id="7578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653E3128-441A-0548-8B88-07FA65981D5C}" type="slidenum">
              <a:rPr lang="en-US" altLang="pt-BR"/>
              <a:pPr>
                <a:defRPr/>
              </a:pPr>
              <a:t>‹#›</a:t>
            </a:fld>
            <a:endParaRPr lang="en-US" altLang="pt-BR" dirty="0"/>
          </a:p>
        </p:txBody>
      </p:sp>
    </p:spTree>
    <p:extLst>
      <p:ext uri="{BB962C8B-B14F-4D97-AF65-F5344CB8AC3E}">
        <p14:creationId xmlns:p14="http://schemas.microsoft.com/office/powerpoint/2010/main" val="156456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pt-BR"/>
          </a:p>
        </p:txBody>
      </p:sp>
      <p:sp>
        <p:nvSpPr>
          <p:cNvPr id="778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pt-BR"/>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noProof="0" smtClean="0"/>
              <a:t>Click to edit Master text styles</a:t>
            </a:r>
          </a:p>
          <a:p>
            <a:pPr lvl="1"/>
            <a:r>
              <a:rPr lang="en-US" altLang="pt-BR" noProof="0" smtClean="0"/>
              <a:t>Second level</a:t>
            </a:r>
          </a:p>
          <a:p>
            <a:pPr lvl="2"/>
            <a:r>
              <a:rPr lang="en-US" altLang="pt-BR" noProof="0" smtClean="0"/>
              <a:t>Third level</a:t>
            </a:r>
          </a:p>
          <a:p>
            <a:pPr lvl="3"/>
            <a:r>
              <a:rPr lang="en-US" altLang="pt-BR" noProof="0" smtClean="0"/>
              <a:t>Fourth level</a:t>
            </a:r>
          </a:p>
          <a:p>
            <a:pPr lvl="4"/>
            <a:r>
              <a:rPr lang="en-US" altLang="pt-BR"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pt-BR"/>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B51368-3AEB-284F-BAE7-9A70EB1F5A00}" type="slidenum">
              <a:rPr lang="en-US" altLang="pt-BR"/>
              <a:pPr>
                <a:defRPr/>
              </a:pPr>
              <a:t>‹#›</a:t>
            </a:fld>
            <a:endParaRPr lang="en-US" altLang="pt-BR" dirty="0"/>
          </a:p>
        </p:txBody>
      </p:sp>
    </p:spTree>
    <p:extLst>
      <p:ext uri="{BB962C8B-B14F-4D97-AF65-F5344CB8AC3E}">
        <p14:creationId xmlns:p14="http://schemas.microsoft.com/office/powerpoint/2010/main" val="1636611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grpSp>
      <p:sp>
        <p:nvSpPr>
          <p:cNvPr id="4302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pt-BR" noProof="0" smtClean="0"/>
              <a:t>Click to edit Master title style</a:t>
            </a:r>
          </a:p>
        </p:txBody>
      </p:sp>
      <p:sp>
        <p:nvSpPr>
          <p:cNvPr id="4302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altLang="pt-BR"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pt-BR"/>
          </a:p>
        </p:txBody>
      </p:sp>
      <p:sp>
        <p:nvSpPr>
          <p:cNvPr id="21" name="Rectangle 21"/>
          <p:cNvSpPr>
            <a:spLocks noGrp="1" noChangeArrowheads="1"/>
          </p:cNvSpPr>
          <p:nvPr>
            <p:ph type="ftr" sz="quarter" idx="11"/>
          </p:nvPr>
        </p:nvSpPr>
        <p:spPr/>
        <p:txBody>
          <a:bodyPr/>
          <a:lstStyle>
            <a:lvl1pPr>
              <a:defRPr/>
            </a:lvl1pPr>
          </a:lstStyle>
          <a:p>
            <a:pPr>
              <a:defRPr/>
            </a:pPr>
            <a:endParaRPr lang="en-US" altLang="pt-BR"/>
          </a:p>
        </p:txBody>
      </p:sp>
      <p:sp>
        <p:nvSpPr>
          <p:cNvPr id="22" name="Rectangle 22"/>
          <p:cNvSpPr>
            <a:spLocks noGrp="1" noChangeArrowheads="1"/>
          </p:cNvSpPr>
          <p:nvPr>
            <p:ph type="sldNum" sz="quarter" idx="12"/>
          </p:nvPr>
        </p:nvSpPr>
        <p:spPr/>
        <p:txBody>
          <a:bodyPr/>
          <a:lstStyle>
            <a:lvl1pPr>
              <a:defRPr/>
            </a:lvl1pPr>
          </a:lstStyle>
          <a:p>
            <a:pPr>
              <a:defRPr/>
            </a:pPr>
            <a:fld id="{91AAB86D-CD6D-C541-A573-8BBA954DA6C9}" type="slidenum">
              <a:rPr lang="en-US" altLang="pt-BR"/>
              <a:pPr>
                <a:defRPr/>
              </a:pPr>
              <a:t>‹#›</a:t>
            </a:fld>
            <a:endParaRPr lang="en-US" altLang="pt-BR" dirty="0"/>
          </a:p>
        </p:txBody>
      </p:sp>
    </p:spTree>
    <p:extLst>
      <p:ext uri="{BB962C8B-B14F-4D97-AF65-F5344CB8AC3E}">
        <p14:creationId xmlns:p14="http://schemas.microsoft.com/office/powerpoint/2010/main" val="52213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1286FFD0-53F0-A54D-9A9C-7338B0FADFD1}" type="slidenum">
              <a:rPr lang="en-US" altLang="pt-BR"/>
              <a:pPr>
                <a:defRPr/>
              </a:pPr>
              <a:t>‹#›</a:t>
            </a:fld>
            <a:endParaRPr lang="en-US" altLang="pt-BR" dirty="0"/>
          </a:p>
        </p:txBody>
      </p:sp>
    </p:spTree>
    <p:extLst>
      <p:ext uri="{BB962C8B-B14F-4D97-AF65-F5344CB8AC3E}">
        <p14:creationId xmlns:p14="http://schemas.microsoft.com/office/powerpoint/2010/main" val="128585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FE72D658-9457-8747-903D-808545A0CC11}" type="slidenum">
              <a:rPr lang="en-US" altLang="pt-BR"/>
              <a:pPr>
                <a:defRPr/>
              </a:pPr>
              <a:t>‹#›</a:t>
            </a:fld>
            <a:endParaRPr lang="en-US" altLang="pt-BR" dirty="0"/>
          </a:p>
        </p:txBody>
      </p:sp>
    </p:spTree>
    <p:extLst>
      <p:ext uri="{BB962C8B-B14F-4D97-AF65-F5344CB8AC3E}">
        <p14:creationId xmlns:p14="http://schemas.microsoft.com/office/powerpoint/2010/main" val="121585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B5339186-E273-DC49-9C3B-7FA3A70CF7E3}" type="slidenum">
              <a:rPr lang="en-US" altLang="pt-BR"/>
              <a:pPr>
                <a:defRPr/>
              </a:pPr>
              <a:t>‹#›</a:t>
            </a:fld>
            <a:endParaRPr lang="en-US" altLang="pt-BR" dirty="0"/>
          </a:p>
        </p:txBody>
      </p:sp>
    </p:spTree>
    <p:extLst>
      <p:ext uri="{BB962C8B-B14F-4D97-AF65-F5344CB8AC3E}">
        <p14:creationId xmlns:p14="http://schemas.microsoft.com/office/powerpoint/2010/main" val="151114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457200" y="1600200"/>
            <a:ext cx="8229600" cy="4530725"/>
          </a:xfrm>
        </p:spPr>
        <p:txBody>
          <a:bodyPr/>
          <a:lstStyle/>
          <a:p>
            <a:pPr lvl="0"/>
            <a:endParaRPr lang="pt-BR" noProof="0" dirty="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EAB8A119-CF2D-4C49-B17E-8F7E36706213}" type="slidenum">
              <a:rPr lang="en-US" altLang="pt-BR"/>
              <a:pPr>
                <a:defRPr/>
              </a:pPr>
              <a:t>‹#›</a:t>
            </a:fld>
            <a:endParaRPr lang="en-US" altLang="pt-BR" dirty="0"/>
          </a:p>
        </p:txBody>
      </p:sp>
    </p:spTree>
    <p:extLst>
      <p:ext uri="{BB962C8B-B14F-4D97-AF65-F5344CB8AC3E}">
        <p14:creationId xmlns:p14="http://schemas.microsoft.com/office/powerpoint/2010/main" val="161658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7813"/>
            <a:ext cx="8229600" cy="1139825"/>
          </a:xfrm>
        </p:spPr>
        <p:txBody>
          <a:bodyPr/>
          <a:lstStyle/>
          <a:p>
            <a:r>
              <a:rPr lang="pt-BR" smtClean="0"/>
              <a:t>Clique para editar o título mestre</a:t>
            </a:r>
            <a:endParaRPr lang="pt-BR"/>
          </a:p>
        </p:txBody>
      </p:sp>
      <p:sp>
        <p:nvSpPr>
          <p:cNvPr id="3" name="Espaço Reservado para Conteúdo 2"/>
          <p:cNvSpPr>
            <a:spLocks noGrp="1"/>
          </p:cNvSpPr>
          <p:nvPr>
            <p:ph sz="quarter" idx="1"/>
          </p:nvPr>
        </p:nvSpPr>
        <p:spPr>
          <a:xfrm>
            <a:off x="457200" y="1600200"/>
            <a:ext cx="4038600" cy="21891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91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57200" y="3941763"/>
            <a:ext cx="4038600" cy="21891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4648200" y="3941763"/>
            <a:ext cx="4038600" cy="21891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9" name="Rectangle 21"/>
          <p:cNvSpPr>
            <a:spLocks noGrp="1" noChangeArrowheads="1"/>
          </p:cNvSpPr>
          <p:nvPr>
            <p:ph type="sldNum" sz="quarter" idx="12"/>
          </p:nvPr>
        </p:nvSpPr>
        <p:spPr>
          <a:ln/>
        </p:spPr>
        <p:txBody>
          <a:bodyPr/>
          <a:lstStyle>
            <a:lvl1pPr>
              <a:defRPr/>
            </a:lvl1pPr>
          </a:lstStyle>
          <a:p>
            <a:pPr>
              <a:defRPr/>
            </a:pPr>
            <a:fld id="{3727E4B3-43B7-D443-AEB9-8115BED56AEA}" type="slidenum">
              <a:rPr lang="en-US" altLang="pt-BR"/>
              <a:pPr>
                <a:defRPr/>
              </a:pPr>
              <a:t>‹#›</a:t>
            </a:fld>
            <a:endParaRPr lang="en-US" altLang="pt-BR" dirty="0"/>
          </a:p>
        </p:txBody>
      </p:sp>
    </p:spTree>
    <p:extLst>
      <p:ext uri="{BB962C8B-B14F-4D97-AF65-F5344CB8AC3E}">
        <p14:creationId xmlns:p14="http://schemas.microsoft.com/office/powerpoint/2010/main" val="5714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382A8DF9-1942-AE42-B332-979624AE9131}" type="slidenum">
              <a:rPr lang="en-US" altLang="pt-BR"/>
              <a:pPr>
                <a:defRPr/>
              </a:pPr>
              <a:t>‹#›</a:t>
            </a:fld>
            <a:endParaRPr lang="en-US" altLang="pt-BR" dirty="0"/>
          </a:p>
        </p:txBody>
      </p:sp>
    </p:spTree>
    <p:extLst>
      <p:ext uri="{BB962C8B-B14F-4D97-AF65-F5344CB8AC3E}">
        <p14:creationId xmlns:p14="http://schemas.microsoft.com/office/powerpoint/2010/main" val="118397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A8B5F1CF-2AE1-EA43-9685-90D1D8F1AF98}" type="slidenum">
              <a:rPr lang="en-US" altLang="pt-BR"/>
              <a:pPr>
                <a:defRPr/>
              </a:pPr>
              <a:t>‹#›</a:t>
            </a:fld>
            <a:endParaRPr lang="en-US" altLang="pt-BR" dirty="0"/>
          </a:p>
        </p:txBody>
      </p:sp>
    </p:spTree>
    <p:extLst>
      <p:ext uri="{BB962C8B-B14F-4D97-AF65-F5344CB8AC3E}">
        <p14:creationId xmlns:p14="http://schemas.microsoft.com/office/powerpoint/2010/main" val="5630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12F1472D-D159-7A4B-8E5E-AA4C3ABBC4CA}" type="slidenum">
              <a:rPr lang="en-US" altLang="pt-BR"/>
              <a:pPr>
                <a:defRPr/>
              </a:pPr>
              <a:t>‹#›</a:t>
            </a:fld>
            <a:endParaRPr lang="en-US" altLang="pt-BR" dirty="0"/>
          </a:p>
        </p:txBody>
      </p:sp>
    </p:spTree>
    <p:extLst>
      <p:ext uri="{BB962C8B-B14F-4D97-AF65-F5344CB8AC3E}">
        <p14:creationId xmlns:p14="http://schemas.microsoft.com/office/powerpoint/2010/main" val="123851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9" name="Rectangle 21"/>
          <p:cNvSpPr>
            <a:spLocks noGrp="1" noChangeArrowheads="1"/>
          </p:cNvSpPr>
          <p:nvPr>
            <p:ph type="sldNum" sz="quarter" idx="12"/>
          </p:nvPr>
        </p:nvSpPr>
        <p:spPr>
          <a:ln/>
        </p:spPr>
        <p:txBody>
          <a:bodyPr/>
          <a:lstStyle>
            <a:lvl1pPr>
              <a:defRPr/>
            </a:lvl1pPr>
          </a:lstStyle>
          <a:p>
            <a:pPr>
              <a:defRPr/>
            </a:pPr>
            <a:fld id="{6820871D-AC15-1549-B8C3-7FFA431698D3}" type="slidenum">
              <a:rPr lang="en-US" altLang="pt-BR"/>
              <a:pPr>
                <a:defRPr/>
              </a:pPr>
              <a:t>‹#›</a:t>
            </a:fld>
            <a:endParaRPr lang="en-US" altLang="pt-BR" dirty="0"/>
          </a:p>
        </p:txBody>
      </p:sp>
    </p:spTree>
    <p:extLst>
      <p:ext uri="{BB962C8B-B14F-4D97-AF65-F5344CB8AC3E}">
        <p14:creationId xmlns:p14="http://schemas.microsoft.com/office/powerpoint/2010/main" val="19323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5" name="Rectangle 21"/>
          <p:cNvSpPr>
            <a:spLocks noGrp="1" noChangeArrowheads="1"/>
          </p:cNvSpPr>
          <p:nvPr>
            <p:ph type="sldNum" sz="quarter" idx="12"/>
          </p:nvPr>
        </p:nvSpPr>
        <p:spPr>
          <a:ln/>
        </p:spPr>
        <p:txBody>
          <a:bodyPr/>
          <a:lstStyle>
            <a:lvl1pPr>
              <a:defRPr/>
            </a:lvl1pPr>
          </a:lstStyle>
          <a:p>
            <a:pPr>
              <a:defRPr/>
            </a:pPr>
            <a:fld id="{AE87D44C-A9B4-6643-B107-0EB5B07D77A7}" type="slidenum">
              <a:rPr lang="en-US" altLang="pt-BR"/>
              <a:pPr>
                <a:defRPr/>
              </a:pPr>
              <a:t>‹#›</a:t>
            </a:fld>
            <a:endParaRPr lang="en-US" altLang="pt-BR" dirty="0"/>
          </a:p>
        </p:txBody>
      </p:sp>
    </p:spTree>
    <p:extLst>
      <p:ext uri="{BB962C8B-B14F-4D97-AF65-F5344CB8AC3E}">
        <p14:creationId xmlns:p14="http://schemas.microsoft.com/office/powerpoint/2010/main" val="73869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4" name="Rectangle 21"/>
          <p:cNvSpPr>
            <a:spLocks noGrp="1" noChangeArrowheads="1"/>
          </p:cNvSpPr>
          <p:nvPr>
            <p:ph type="sldNum" sz="quarter" idx="12"/>
          </p:nvPr>
        </p:nvSpPr>
        <p:spPr>
          <a:ln/>
        </p:spPr>
        <p:txBody>
          <a:bodyPr/>
          <a:lstStyle>
            <a:lvl1pPr>
              <a:defRPr/>
            </a:lvl1pPr>
          </a:lstStyle>
          <a:p>
            <a:pPr>
              <a:defRPr/>
            </a:pPr>
            <a:fld id="{3457ABD4-DCB7-6E48-8B20-B70904AFBC1E}" type="slidenum">
              <a:rPr lang="en-US" altLang="pt-BR"/>
              <a:pPr>
                <a:defRPr/>
              </a:pPr>
              <a:t>‹#›</a:t>
            </a:fld>
            <a:endParaRPr lang="en-US" altLang="pt-BR" dirty="0"/>
          </a:p>
        </p:txBody>
      </p:sp>
    </p:spTree>
    <p:extLst>
      <p:ext uri="{BB962C8B-B14F-4D97-AF65-F5344CB8AC3E}">
        <p14:creationId xmlns:p14="http://schemas.microsoft.com/office/powerpoint/2010/main" val="71141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445AE63F-7285-004C-BE16-D3D924103695}" type="slidenum">
              <a:rPr lang="en-US" altLang="pt-BR"/>
              <a:pPr>
                <a:defRPr/>
              </a:pPr>
              <a:t>‹#›</a:t>
            </a:fld>
            <a:endParaRPr lang="en-US" altLang="pt-BR" dirty="0"/>
          </a:p>
        </p:txBody>
      </p:sp>
    </p:spTree>
    <p:extLst>
      <p:ext uri="{BB962C8B-B14F-4D97-AF65-F5344CB8AC3E}">
        <p14:creationId xmlns:p14="http://schemas.microsoft.com/office/powerpoint/2010/main" val="171736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D9FB94F9-0D2E-F64B-B96E-E8868CB3A6FE}" type="slidenum">
              <a:rPr lang="en-US" altLang="pt-BR"/>
              <a:pPr>
                <a:defRPr/>
              </a:pPr>
              <a:t>‹#›</a:t>
            </a:fld>
            <a:endParaRPr lang="en-US" altLang="pt-BR" dirty="0"/>
          </a:p>
        </p:txBody>
      </p:sp>
    </p:spTree>
    <p:extLst>
      <p:ext uri="{BB962C8B-B14F-4D97-AF65-F5344CB8AC3E}">
        <p14:creationId xmlns:p14="http://schemas.microsoft.com/office/powerpoint/2010/main" val="1600818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198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8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200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200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grpSp>
      <p:sp>
        <p:nvSpPr>
          <p:cNvPr id="4200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pt-BR" smtClean="0"/>
              <a:t>Click to edit Master title style</a:t>
            </a:r>
          </a:p>
        </p:txBody>
      </p:sp>
      <p:sp>
        <p:nvSpPr>
          <p:cNvPr id="4200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Verdana" panose="020B0604030504040204" pitchFamily="34" charset="0"/>
              </a:defRPr>
            </a:lvl1pPr>
          </a:lstStyle>
          <a:p>
            <a:pPr>
              <a:defRPr/>
            </a:pPr>
            <a:endParaRPr lang="en-US" altLang="pt-BR"/>
          </a:p>
        </p:txBody>
      </p:sp>
      <p:sp>
        <p:nvSpPr>
          <p:cNvPr id="4200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Verdana" panose="020B0604030504040204" pitchFamily="34" charset="0"/>
              </a:defRPr>
            </a:lvl1pPr>
          </a:lstStyle>
          <a:p>
            <a:pPr>
              <a:defRPr/>
            </a:pPr>
            <a:endParaRPr lang="en-US" altLang="pt-BR"/>
          </a:p>
        </p:txBody>
      </p:sp>
      <p:sp>
        <p:nvSpPr>
          <p:cNvPr id="4200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pPr>
              <a:defRPr/>
            </a:pPr>
            <a:fld id="{2CE9A119-7CF0-0B4F-BA48-DF06B7DE1C61}" type="slidenum">
              <a:rPr lang="en-US" altLang="pt-BR"/>
              <a:pPr>
                <a:defRPr/>
              </a:pPr>
              <a:t>‹#›</a:t>
            </a:fld>
            <a:endParaRPr lang="en-US" altLang="pt-BR" dirty="0"/>
          </a:p>
        </p:txBody>
      </p:sp>
      <p:sp>
        <p:nvSpPr>
          <p:cNvPr id="4200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Tree>
  </p:cSld>
  <p:clrMap bg1="dk2" tx1="lt1" bg2="dk1" tx2="lt2" accent1="accent1" accent2="accent2" accent3="accent3" accent4="accent4" accent5="accent5" accent6="accent6" hlink="hlink" folHlink="folHlink"/>
  <p:sldLayoutIdLst>
    <p:sldLayoutId id="2147483768"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1000" y="5943600"/>
            <a:ext cx="434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Tx/>
              <a:buNone/>
              <a:defRPr/>
            </a:pPr>
            <a:r>
              <a:rPr lang="en-US" altLang="pt-BR" sz="2400" dirty="0" smtClean="0">
                <a:solidFill>
                  <a:srgbClr val="FFFFFF"/>
                </a:solidFill>
                <a:latin typeface="Calibri" charset="0"/>
              </a:rPr>
              <a:t>By </a:t>
            </a:r>
            <a:r>
              <a:rPr lang="en-US" altLang="pt-BR" sz="2400" dirty="0" smtClean="0">
                <a:solidFill>
                  <a:srgbClr val="FFFFFF"/>
                </a:solidFill>
                <a:latin typeface="Calibri" charset="0"/>
              </a:rPr>
              <a:t>Ardis Dick </a:t>
            </a:r>
            <a:r>
              <a:rPr lang="en-US" altLang="pt-BR" sz="2400" dirty="0" err="1" smtClean="0">
                <a:solidFill>
                  <a:srgbClr val="FFFFFF"/>
                </a:solidFill>
                <a:latin typeface="Calibri" charset="0"/>
              </a:rPr>
              <a:t>Stenbakken</a:t>
            </a:r>
            <a:endParaRPr lang="en-US" altLang="pt-BR" sz="2400" dirty="0" smtClean="0">
              <a:solidFill>
                <a:srgbClr val="FFFFFF"/>
              </a:solidFill>
              <a:latin typeface="Calibri" charset="0"/>
            </a:endParaRPr>
          </a:p>
        </p:txBody>
      </p:sp>
      <p:sp>
        <p:nvSpPr>
          <p:cNvPr id="5123" name="Retângulo 1"/>
          <p:cNvSpPr>
            <a:spLocks noChangeArrowheads="1"/>
          </p:cNvSpPr>
          <p:nvPr/>
        </p:nvSpPr>
        <p:spPr bwMode="auto">
          <a:xfrm>
            <a:off x="381000" y="24018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defRPr/>
            </a:pPr>
            <a:r>
              <a:rPr lang="en-US" altLang="pt-BR" sz="3600" b="1" spc="-150" dirty="0" smtClean="0">
                <a:solidFill>
                  <a:srgbClr val="FFFFFF"/>
                </a:solidFill>
                <a:effectLst>
                  <a:outerShdw blurRad="38100" dist="38100" dir="2700000" algn="tl">
                    <a:srgbClr val="000000">
                      <a:alpha val="43137"/>
                    </a:srgbClr>
                  </a:outerShdw>
                </a:effectLst>
                <a:latin typeface="Caecilia LT Roman" charset="0"/>
                <a:ea typeface="Caecilia LT Roman" charset="0"/>
                <a:cs typeface="Caecilia LT Roman" charset="0"/>
              </a:rPr>
              <a:t>IS A WHOLE NUMBER</a:t>
            </a:r>
          </a:p>
        </p:txBody>
      </p:sp>
      <p:sp>
        <p:nvSpPr>
          <p:cNvPr id="18436" name="Retângulo 2"/>
          <p:cNvSpPr>
            <a:spLocks noChangeArrowheads="1"/>
          </p:cNvSpPr>
          <p:nvPr/>
        </p:nvSpPr>
        <p:spPr bwMode="auto">
          <a:xfrm>
            <a:off x="76200" y="338138"/>
            <a:ext cx="6629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spcBef>
                <a:spcPct val="0"/>
              </a:spcBef>
              <a:buClrTx/>
              <a:buSzTx/>
              <a:buFontTx/>
              <a:buNone/>
            </a:pPr>
            <a:r>
              <a:rPr lang="en-US" altLang="pt-BR" sz="18000">
                <a:solidFill>
                  <a:srgbClr val="F24282"/>
                </a:solidFill>
                <a:latin typeface="Avenir Book" charset="0"/>
                <a:ea typeface="Avenir Book" charset="0"/>
                <a:cs typeface="Avenir Book" charset="0"/>
              </a:rPr>
              <a:t>ONE</a:t>
            </a:r>
            <a:endParaRPr lang="pt-BR" altLang="pt-BR" sz="18000" dirty="0">
              <a:solidFill>
                <a:srgbClr val="F24282"/>
              </a:solidFill>
              <a:latin typeface="Avenir Book" charset="0"/>
              <a:ea typeface="Avenir Book" charset="0"/>
              <a:cs typeface="Avenir Book" charset="0"/>
            </a:endParaRPr>
          </a:p>
        </p:txBody>
      </p:sp>
      <p:pic>
        <p:nvPicPr>
          <p:cNvPr id="1843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05800" y="6380163"/>
            <a:ext cx="6842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886200" y="762000"/>
            <a:ext cx="4800600" cy="4530725"/>
          </a:xfrm>
        </p:spPr>
        <p:txBody>
          <a:bodyPr/>
          <a:lstStyle/>
          <a:p>
            <a:pPr marL="0" indent="0" algn="ctr" eaLnBrk="1" hangingPunct="1">
              <a:buFont typeface="Wingdings" panose="05000000000000000000" pitchFamily="2" charset="2"/>
              <a:buNone/>
              <a:defRPr/>
            </a:pP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The one thing worse than being alone is not being alone, and wishing you were.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419600" y="2387600"/>
            <a:ext cx="46101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JOB</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CHURCH</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PRAYER AND BIBLE STUDY</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SERVICE TO GOD</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FRIENDSHIP WITH SINGLES</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FRIENDSHIP WITH MARRIEDS</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SOCIAL LIFE (INCLUDES DATING)</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SPARE TIME</a:t>
            </a:r>
            <a:endPar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5365" name="Text Box 6"/>
          <p:cNvSpPr txBox="1">
            <a:spLocks noChangeArrowheads="1"/>
          </p:cNvSpPr>
          <p:nvPr/>
        </p:nvSpPr>
        <p:spPr bwMode="auto">
          <a:xfrm>
            <a:off x="4267200" y="1477963"/>
            <a:ext cx="480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COLOR YOUR WORLD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4648200" y="2057400"/>
            <a:ext cx="38862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Dear God,</a:t>
            </a:r>
          </a:p>
          <a:p>
            <a:pPr algn="ctr" eaLnBrk="1" hangingPunct="1">
              <a:spcBef>
                <a:spcPct val="50000"/>
              </a:spcBef>
              <a:buClrTx/>
              <a:buSzTx/>
              <a:buFontTx/>
              <a:buNone/>
              <a:defRPr/>
            </a:pP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 don’t ever feel alone since I found out about You!!</a:t>
            </a:r>
          </a:p>
          <a:p>
            <a:pPr algn="ctr" eaLnBrk="1" hangingPunct="1">
              <a:spcBef>
                <a:spcPct val="50000"/>
              </a:spcBef>
              <a:buClrTx/>
              <a:buSzTx/>
              <a:buFontTx/>
              <a:buNone/>
              <a:defRPr/>
            </a:pPr>
            <a:r>
              <a:rPr lang="en-US" altLang="pt-BR" sz="2400" i="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Barbara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457200" y="700088"/>
            <a:ext cx="685800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AVOID BECOMING A RECLUSE. </a:t>
            </a:r>
          </a:p>
          <a:p>
            <a:pPr eaLnBrk="1" hangingPunct="1">
              <a:spcBef>
                <a:spcPct val="50000"/>
              </a:spcBef>
              <a:buClrTx/>
              <a:buSzTx/>
              <a:buFontTx/>
              <a:buNone/>
              <a:defRPr/>
            </a:pPr>
            <a:r>
              <a:rPr lang="en-US" altLang="pt-BR" sz="2000" dirty="0" smtClean="0">
                <a:solidFill>
                  <a:schemeClr val="accent3">
                    <a:lumMod val="50000"/>
                  </a:schemeClr>
                </a:solidFill>
                <a:latin typeface="Avenir Book" charset="0"/>
                <a:ea typeface="Avenir Book" charset="0"/>
                <a:cs typeface="Avenir Book" charset="0"/>
              </a:rPr>
              <a:t>“Don’t </a:t>
            </a:r>
            <a:r>
              <a:rPr lang="en-US" altLang="pt-BR" sz="2000" dirty="0" smtClean="0">
                <a:solidFill>
                  <a:schemeClr val="accent3">
                    <a:lumMod val="50000"/>
                  </a:schemeClr>
                </a:solidFill>
                <a:latin typeface="Avenir Book" charset="0"/>
                <a:ea typeface="Avenir Book" charset="0"/>
                <a:cs typeface="Avenir Book" charset="0"/>
              </a:rPr>
              <a:t>talk yourself into staying home, convincing yourself that you would rather read a good book </a:t>
            </a:r>
            <a:br>
              <a:rPr lang="en-US" altLang="pt-BR" sz="2000" dirty="0" smtClean="0">
                <a:solidFill>
                  <a:schemeClr val="accent3">
                    <a:lumMod val="50000"/>
                  </a:schemeClr>
                </a:solidFill>
                <a:latin typeface="Avenir Book" charset="0"/>
                <a:ea typeface="Avenir Book" charset="0"/>
                <a:cs typeface="Avenir Book" charset="0"/>
              </a:rPr>
            </a:br>
            <a:r>
              <a:rPr lang="en-US" altLang="pt-BR" sz="2000" dirty="0" smtClean="0">
                <a:solidFill>
                  <a:schemeClr val="accent3">
                    <a:lumMod val="50000"/>
                  </a:schemeClr>
                </a:solidFill>
                <a:latin typeface="Avenir Book" charset="0"/>
                <a:ea typeface="Avenir Book" charset="0"/>
                <a:cs typeface="Avenir Book" charset="0"/>
              </a:rPr>
              <a:t>than be out doing something with someone else.</a:t>
            </a:r>
          </a:p>
        </p:txBody>
      </p:sp>
      <p:sp>
        <p:nvSpPr>
          <p:cNvPr id="17412" name="Text Box 5"/>
          <p:cNvSpPr txBox="1">
            <a:spLocks noChangeArrowheads="1"/>
          </p:cNvSpPr>
          <p:nvPr/>
        </p:nvSpPr>
        <p:spPr bwMode="auto">
          <a:xfrm>
            <a:off x="454025" y="2286000"/>
            <a:ext cx="678497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n-US" altLang="pt-BR" sz="2000" dirty="0" smtClean="0">
                <a:solidFill>
                  <a:schemeClr val="accent3">
                    <a:lumMod val="50000"/>
                  </a:schemeClr>
                </a:solidFill>
                <a:latin typeface="Avenir Book" charset="0"/>
                <a:ea typeface="Avenir Book" charset="0"/>
                <a:cs typeface="Avenir Book" charset="0"/>
              </a:rPr>
              <a:t>Too many young people miss so much in life because they are afraid to cultivate various types of friendships.  </a:t>
            </a:r>
            <a:r>
              <a:rPr lang="en-US" altLang="pt-BR" sz="2000" dirty="0" smtClean="0">
                <a:solidFill>
                  <a:schemeClr val="accent3">
                    <a:lumMod val="50000"/>
                  </a:schemeClr>
                </a:solidFill>
                <a:latin typeface="Avenir Book" charset="0"/>
                <a:ea typeface="Avenir Book" charset="0"/>
                <a:cs typeface="Avenir Book" charset="0"/>
              </a:rPr>
              <a:t>They are so busy hunting for their one and only that they miss the blessings of good friends along the way</a:t>
            </a:r>
            <a:r>
              <a:rPr lang="en-US" altLang="pt-BR" sz="2000" dirty="0" smtClean="0">
                <a:solidFill>
                  <a:schemeClr val="accent3">
                    <a:lumMod val="50000"/>
                  </a:schemeClr>
                </a:solidFill>
                <a:latin typeface="Avenir Book" charset="0"/>
                <a:ea typeface="Avenir Book" charset="0"/>
                <a:cs typeface="Avenir Book" charset="0"/>
              </a:rPr>
              <a:t>.”</a:t>
            </a:r>
            <a:endParaRPr lang="en-US" altLang="pt-BR" sz="2000" dirty="0" smtClean="0">
              <a:solidFill>
                <a:schemeClr val="accent3">
                  <a:lumMod val="50000"/>
                </a:schemeClr>
              </a:solidFill>
              <a:latin typeface="Avenir Book" charset="0"/>
              <a:ea typeface="Avenir Book" charset="0"/>
              <a:cs typeface="Avenir Book" charset="0"/>
            </a:endParaRPr>
          </a:p>
          <a:p>
            <a:pPr eaLnBrk="1" hangingPunct="1">
              <a:spcBef>
                <a:spcPct val="50000"/>
              </a:spcBef>
              <a:buClrTx/>
              <a:buSzTx/>
              <a:buFontTx/>
              <a:buNone/>
              <a:defRPr/>
            </a:pPr>
            <a:endParaRPr lang="en-US" altLang="pt-BR" sz="2000" dirty="0" smtClean="0">
              <a:solidFill>
                <a:schemeClr val="accent3">
                  <a:lumMod val="50000"/>
                </a:schemeClr>
              </a:solidFill>
              <a:latin typeface="Avenir Book" charset="0"/>
              <a:ea typeface="Avenir Book" charset="0"/>
              <a:cs typeface="Avenir Book" charset="0"/>
            </a:endParaRPr>
          </a:p>
          <a:p>
            <a:pPr eaLnBrk="1" hangingPunct="1">
              <a:spcBef>
                <a:spcPct val="50000"/>
              </a:spcBef>
              <a:buClrTx/>
              <a:buSzTx/>
              <a:buFontTx/>
              <a:buNone/>
              <a:defRPr/>
            </a:pPr>
            <a:endParaRPr lang="en-US" altLang="pt-BR" sz="2000" dirty="0" smtClean="0">
              <a:solidFill>
                <a:schemeClr val="accent3">
                  <a:lumMod val="50000"/>
                </a:schemeClr>
              </a:solidFill>
              <a:latin typeface="Avenir Book" charset="0"/>
              <a:ea typeface="Avenir Book" charset="0"/>
              <a:cs typeface="Avenir Book" charset="0"/>
            </a:endParaRPr>
          </a:p>
          <a:p>
            <a:pPr eaLnBrk="1" hangingPunct="1">
              <a:spcBef>
                <a:spcPct val="50000"/>
              </a:spcBef>
              <a:buClrTx/>
              <a:buSzTx/>
              <a:buFontTx/>
              <a:buNone/>
              <a:defRPr/>
            </a:pPr>
            <a:r>
              <a:rPr lang="en-US" altLang="pt-BR" sz="1400" dirty="0" smtClean="0">
                <a:solidFill>
                  <a:schemeClr val="accent3">
                    <a:lumMod val="50000"/>
                  </a:schemeClr>
                </a:solidFill>
                <a:latin typeface="Avenir Book" charset="0"/>
                <a:ea typeface="Avenir Book" charset="0"/>
                <a:cs typeface="Avenir Book" charset="0"/>
              </a:rPr>
              <a:t>Dr. Kay </a:t>
            </a:r>
            <a:r>
              <a:rPr lang="en-US" altLang="pt-BR" sz="1400" dirty="0" err="1" smtClean="0">
                <a:solidFill>
                  <a:schemeClr val="accent3">
                    <a:lumMod val="50000"/>
                  </a:schemeClr>
                </a:solidFill>
                <a:latin typeface="Avenir Book" charset="0"/>
                <a:ea typeface="Avenir Book" charset="0"/>
                <a:cs typeface="Avenir Book" charset="0"/>
              </a:rPr>
              <a:t>Kuzma</a:t>
            </a:r>
            <a:r>
              <a:rPr lang="en-US" altLang="pt-BR" sz="1400" dirty="0" smtClean="0">
                <a:solidFill>
                  <a:schemeClr val="accent3">
                    <a:lumMod val="50000"/>
                  </a:schemeClr>
                </a:solidFill>
                <a:latin typeface="Avenir Book" charset="0"/>
                <a:ea typeface="Avenir Book" charset="0"/>
                <a:cs typeface="Avenir Book" charset="0"/>
              </a:rPr>
              <a:t>, </a:t>
            </a:r>
            <a:r>
              <a:rPr lang="en-US" altLang="pt-BR" sz="1400" i="1" dirty="0" smtClean="0">
                <a:solidFill>
                  <a:schemeClr val="accent3">
                    <a:lumMod val="50000"/>
                  </a:schemeClr>
                </a:solidFill>
                <a:latin typeface="Avenir Book" charset="0"/>
                <a:ea typeface="Avenir Book" charset="0"/>
                <a:cs typeface="Avenir Book" charset="0"/>
              </a:rPr>
              <a:t>When You Are Serious About Love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257800" y="1905000"/>
            <a:ext cx="3048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dirty="0" smtClean="0">
                <a:solidFill>
                  <a:schemeClr val="accent3">
                    <a:lumMod val="50000"/>
                  </a:schemeClr>
                </a:solidFill>
                <a:latin typeface="Calibri" panose="020F0502020204030204" pitchFamily="34" charset="0"/>
              </a:rPr>
              <a:t>“Happiness is like a butterfly. </a:t>
            </a:r>
            <a:r>
              <a:rPr lang="en-US" altLang="pt-BR" sz="2400" dirty="0" smtClean="0">
                <a:solidFill>
                  <a:schemeClr val="accent3">
                    <a:lumMod val="50000"/>
                  </a:schemeClr>
                </a:solidFill>
                <a:latin typeface="Calibri" panose="020F0502020204030204" pitchFamily="34" charset="0"/>
              </a:rPr>
              <a:t>The </a:t>
            </a:r>
            <a:r>
              <a:rPr lang="en-US" altLang="pt-BR" sz="2400" dirty="0" smtClean="0">
                <a:solidFill>
                  <a:schemeClr val="accent3">
                    <a:lumMod val="50000"/>
                  </a:schemeClr>
                </a:solidFill>
                <a:latin typeface="Calibri" panose="020F0502020204030204" pitchFamily="34" charset="0"/>
              </a:rPr>
              <a:t>more you chase it, the more it will elude you. </a:t>
            </a:r>
            <a:r>
              <a:rPr lang="en-US" altLang="pt-BR" sz="2400" dirty="0" smtClean="0">
                <a:solidFill>
                  <a:schemeClr val="accent3">
                    <a:lumMod val="50000"/>
                  </a:schemeClr>
                </a:solidFill>
                <a:latin typeface="Calibri" panose="020F0502020204030204" pitchFamily="34" charset="0"/>
              </a:rPr>
              <a:t>But </a:t>
            </a:r>
            <a:r>
              <a:rPr lang="en-US" altLang="pt-BR" sz="2400" dirty="0" smtClean="0">
                <a:solidFill>
                  <a:schemeClr val="accent3">
                    <a:lumMod val="50000"/>
                  </a:schemeClr>
                </a:solidFill>
                <a:latin typeface="Calibri" panose="020F0502020204030204" pitchFamily="34" charset="0"/>
              </a:rPr>
              <a:t>if you turn your attention to other things, it comes and softly sits on your shoulder.”</a:t>
            </a:r>
          </a:p>
          <a:p>
            <a:pPr algn="ctr" eaLnBrk="1" hangingPunct="1">
              <a:lnSpc>
                <a:spcPct val="150000"/>
              </a:lnSpc>
              <a:spcBef>
                <a:spcPct val="50000"/>
              </a:spcBef>
              <a:buClrTx/>
              <a:buSzTx/>
              <a:buFontTx/>
              <a:buNone/>
              <a:defRPr/>
            </a:pPr>
            <a:r>
              <a:rPr lang="en-US" altLang="pt-BR" sz="2000" dirty="0" smtClean="0">
                <a:solidFill>
                  <a:schemeClr val="accent3">
                    <a:lumMod val="50000"/>
                  </a:schemeClr>
                </a:solidFill>
                <a:latin typeface="Calibri" panose="020F0502020204030204" pitchFamily="34" charset="0"/>
              </a:rPr>
              <a:t>Nathaniel Hawthorne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533400" y="1644650"/>
            <a:ext cx="6672263"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spcBef>
                <a:spcPct val="50000"/>
              </a:spcBef>
              <a:defRPr/>
            </a:pPr>
            <a:r>
              <a:rPr lang="en-US" altLang="pt-BR" sz="2400" dirty="0" smtClean="0">
                <a:solidFill>
                  <a:srgbClr val="002060"/>
                </a:solidFill>
                <a:latin typeface="Calibri" charset="0"/>
              </a:rPr>
              <a:t>“I believe marriage was God’s crowning act of creation. </a:t>
            </a:r>
            <a:r>
              <a:rPr lang="en-US" altLang="pt-BR" sz="2400" dirty="0" smtClean="0">
                <a:solidFill>
                  <a:srgbClr val="002060"/>
                </a:solidFill>
                <a:latin typeface="Calibri" charset="0"/>
              </a:rPr>
              <a:t>God </a:t>
            </a:r>
            <a:r>
              <a:rPr lang="en-US" altLang="pt-BR" sz="2400" dirty="0" smtClean="0">
                <a:solidFill>
                  <a:srgbClr val="002060"/>
                </a:solidFill>
                <a:latin typeface="Calibri" charset="0"/>
              </a:rPr>
              <a:t>gave marriage to man to help him comprehend the eternal oneness of the Godhead and to symbolize His relationship to man.</a:t>
            </a:r>
          </a:p>
          <a:p>
            <a:pPr eaLnBrk="1" hangingPunct="1">
              <a:spcBef>
                <a:spcPct val="50000"/>
              </a:spcBef>
              <a:defRPr/>
            </a:pPr>
            <a:r>
              <a:rPr lang="en-US" altLang="pt-BR" sz="2400" dirty="0" smtClean="0">
                <a:solidFill>
                  <a:srgbClr val="002060"/>
                </a:solidFill>
                <a:latin typeface="Calibri" charset="0"/>
              </a:rPr>
              <a:t>What better symbol could God design for complete unity than sexual intercourse? </a:t>
            </a:r>
            <a:r>
              <a:rPr lang="en-US" altLang="pt-BR" sz="2400" dirty="0" smtClean="0">
                <a:solidFill>
                  <a:srgbClr val="002060"/>
                </a:solidFill>
                <a:latin typeface="Calibri" charset="0"/>
              </a:rPr>
              <a:t>Two </a:t>
            </a:r>
            <a:r>
              <a:rPr lang="en-US" altLang="pt-BR" sz="2400" dirty="0" smtClean="0">
                <a:solidFill>
                  <a:srgbClr val="002060"/>
                </a:solidFill>
                <a:latin typeface="Calibri" charset="0"/>
              </a:rPr>
              <a:t>different individuals, a male and female, joining together in the highest and most intimate form of human love.</a:t>
            </a:r>
          </a:p>
        </p:txBody>
      </p:sp>
      <p:sp>
        <p:nvSpPr>
          <p:cNvPr id="2" name="Retângulo 1"/>
          <p:cNvSpPr/>
          <p:nvPr/>
        </p:nvSpPr>
        <p:spPr>
          <a:xfrm>
            <a:off x="685800" y="787400"/>
            <a:ext cx="5165725" cy="584200"/>
          </a:xfrm>
          <a:prstGeom prst="rect">
            <a:avLst/>
          </a:prstGeom>
        </p:spPr>
        <p:txBody>
          <a:bodyPr wrap="none">
            <a:spAutoFit/>
          </a:bodyPr>
          <a:lstStyle/>
          <a:p>
            <a:pPr eaLnBrk="1" hangingPunct="1">
              <a:spcBef>
                <a:spcPct val="50000"/>
              </a:spcBef>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WHY GOD INVENTED SEX</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762000"/>
            <a:ext cx="7924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spcBef>
                <a:spcPct val="50000"/>
              </a:spcBef>
              <a:defRPr/>
            </a:pPr>
            <a:r>
              <a:rPr lang="en-US" altLang="pt-BR" sz="2000" dirty="0" smtClean="0">
                <a:solidFill>
                  <a:srgbClr val="FFFFFF"/>
                </a:solidFill>
                <a:latin typeface="Calibri" charset="0"/>
              </a:rPr>
              <a:t>To further symbolize the unchanging unity of the Godhead and God’s unchanging relationship to man, marriage should ideally be a lifetime relationship. </a:t>
            </a:r>
            <a:r>
              <a:rPr lang="en-US" altLang="pt-BR" sz="2000" dirty="0" smtClean="0">
                <a:solidFill>
                  <a:srgbClr val="FFFFFF"/>
                </a:solidFill>
                <a:latin typeface="Calibri" charset="0"/>
              </a:rPr>
              <a:t>In </a:t>
            </a:r>
            <a:r>
              <a:rPr lang="en-US" altLang="pt-BR" sz="2000" dirty="0" smtClean="0">
                <a:solidFill>
                  <a:srgbClr val="FFFFFF"/>
                </a:solidFill>
                <a:latin typeface="Calibri" charset="0"/>
              </a:rPr>
              <a:t>order for men and women to be constantly reminded of their commitment to this lifetime unity with their marriage partners, God created sexual intercourse…</a:t>
            </a:r>
          </a:p>
          <a:p>
            <a:pPr algn="ctr" eaLnBrk="1" hangingPunct="1">
              <a:spcBef>
                <a:spcPct val="50000"/>
              </a:spcBef>
              <a:defRPr/>
            </a:pPr>
            <a:r>
              <a:rPr lang="en-US" altLang="pt-BR" sz="2000" dirty="0" smtClean="0">
                <a:solidFill>
                  <a:srgbClr val="FFFFFF"/>
                </a:solidFill>
                <a:latin typeface="Calibri" charset="0"/>
              </a:rPr>
              <a:t>Think about it—there is nothing else in the marriage relationship that has this same meaning. </a:t>
            </a:r>
            <a:r>
              <a:rPr lang="en-US" altLang="pt-BR" sz="2000" dirty="0" smtClean="0">
                <a:solidFill>
                  <a:srgbClr val="FFFFFF"/>
                </a:solidFill>
                <a:latin typeface="Calibri" charset="0"/>
              </a:rPr>
              <a:t>Sexual </a:t>
            </a:r>
            <a:r>
              <a:rPr lang="en-US" altLang="pt-BR" sz="2000" dirty="0" smtClean="0">
                <a:solidFill>
                  <a:srgbClr val="FFFFFF"/>
                </a:solidFill>
                <a:latin typeface="Calibri" charset="0"/>
              </a:rPr>
              <a:t>intercourse is the only human act that God reserved exclusively for a marriage partner.  </a:t>
            </a:r>
            <a:r>
              <a:rPr lang="en-US" altLang="pt-BR" sz="2000" dirty="0" smtClean="0">
                <a:solidFill>
                  <a:srgbClr val="FFFFFF"/>
                </a:solidFill>
                <a:latin typeface="Calibri" charset="0"/>
              </a:rPr>
              <a:t>And each time this oneness is expressed…it reminds the couple of the lifetime commitment they have made to each other.”</a:t>
            </a:r>
          </a:p>
          <a:p>
            <a:pPr algn="ctr" eaLnBrk="1" hangingPunct="1">
              <a:spcBef>
                <a:spcPct val="50000"/>
              </a:spcBef>
              <a:defRPr/>
            </a:pPr>
            <a:r>
              <a:rPr lang="en-US" altLang="pt-BR" dirty="0" smtClean="0">
                <a:solidFill>
                  <a:srgbClr val="FFFFFF"/>
                </a:solidFill>
                <a:latin typeface="Calibri" charset="0"/>
              </a:rPr>
              <a:t>Dr. Kay </a:t>
            </a:r>
            <a:r>
              <a:rPr lang="en-US" altLang="pt-BR" dirty="0" err="1" smtClean="0">
                <a:solidFill>
                  <a:srgbClr val="FFFFFF"/>
                </a:solidFill>
                <a:latin typeface="Calibri" charset="0"/>
              </a:rPr>
              <a:t>Kuzma</a:t>
            </a:r>
            <a:r>
              <a:rPr lang="en-US" altLang="pt-BR" dirty="0" smtClean="0">
                <a:solidFill>
                  <a:srgbClr val="FFFFFF"/>
                </a:solidFill>
                <a:latin typeface="Calibri" charset="0"/>
              </a:rPr>
              <a:t>, </a:t>
            </a:r>
            <a:r>
              <a:rPr lang="en-US" altLang="pt-BR" i="1" dirty="0" smtClean="0">
                <a:solidFill>
                  <a:srgbClr val="FFFFFF"/>
                </a:solidFill>
                <a:latin typeface="Calibri" charset="0"/>
              </a:rPr>
              <a:t>When You’re Serious About Love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81000" y="1752600"/>
            <a:ext cx="83058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 typeface="Wingdings" charset="2"/>
              <a:buNone/>
              <a:defRPr/>
            </a:pPr>
            <a:r>
              <a:rPr lang="en-US" altLang="pt-BR" sz="2200" b="1" smtClean="0">
                <a:solidFill>
                  <a:srgbClr val="F62663"/>
                </a:solidFill>
                <a:latin typeface="Calibri" charset="0"/>
              </a:rPr>
              <a:t>Exodus 20:15</a:t>
            </a:r>
            <a:r>
              <a:rPr lang="en-US" altLang="pt-BR" sz="2200" smtClean="0">
                <a:solidFill>
                  <a:srgbClr val="FFFFFF"/>
                </a:solidFill>
                <a:latin typeface="Calibri" charset="0"/>
              </a:rPr>
              <a:t>		You shall not steal.</a:t>
            </a:r>
          </a:p>
          <a:p>
            <a:pPr eaLnBrk="1" hangingPunct="1">
              <a:spcBef>
                <a:spcPct val="50000"/>
              </a:spcBef>
              <a:buClrTx/>
              <a:buSzTx/>
              <a:buFont typeface="Wingdings" charset="2"/>
              <a:buNone/>
              <a:defRPr/>
            </a:pPr>
            <a:r>
              <a:rPr lang="en-US" altLang="pt-BR" sz="2200" b="1" smtClean="0">
                <a:solidFill>
                  <a:srgbClr val="F62663"/>
                </a:solidFill>
                <a:latin typeface="Calibri" charset="0"/>
              </a:rPr>
              <a:t>Exodus 20:14</a:t>
            </a:r>
            <a:r>
              <a:rPr lang="en-US" altLang="pt-BR" sz="2200" smtClean="0">
                <a:solidFill>
                  <a:srgbClr val="FFFFFF"/>
                </a:solidFill>
                <a:latin typeface="Calibri" charset="0"/>
              </a:rPr>
              <a:t>		You shall not commit adultery</a:t>
            </a:r>
          </a:p>
          <a:p>
            <a:pPr eaLnBrk="1" hangingPunct="1">
              <a:spcBef>
                <a:spcPct val="50000"/>
              </a:spcBef>
              <a:buClrTx/>
              <a:buSzTx/>
              <a:buFont typeface="Wingdings" charset="2"/>
              <a:buNone/>
              <a:defRPr/>
            </a:pPr>
            <a:r>
              <a:rPr lang="en-US" altLang="pt-BR" sz="2200" b="1" smtClean="0">
                <a:solidFill>
                  <a:srgbClr val="F62663"/>
                </a:solidFill>
                <a:latin typeface="Calibri" charset="0"/>
              </a:rPr>
              <a:t>1 Corinthians 6:13</a:t>
            </a:r>
            <a:r>
              <a:rPr lang="en-US" altLang="pt-BR" sz="2200" smtClean="0">
                <a:solidFill>
                  <a:srgbClr val="FFFFFF"/>
                </a:solidFill>
                <a:latin typeface="Calibri" charset="0"/>
              </a:rPr>
              <a:t>	Now the body is not for sexual immortality </a:t>
            </a:r>
            <a:br>
              <a:rPr lang="en-US" altLang="pt-BR" sz="2200" smtClean="0">
                <a:solidFill>
                  <a:srgbClr val="FFFFFF"/>
                </a:solidFill>
                <a:latin typeface="Calibri" charset="0"/>
              </a:rPr>
            </a:br>
            <a:r>
              <a:rPr lang="en-US" altLang="pt-BR" sz="2200" smtClean="0">
                <a:solidFill>
                  <a:srgbClr val="FFFFFF"/>
                </a:solidFill>
                <a:latin typeface="Calibri" charset="0"/>
              </a:rPr>
              <a:t>			but for the Lord.</a:t>
            </a:r>
          </a:p>
          <a:p>
            <a:pPr eaLnBrk="1" hangingPunct="1">
              <a:spcBef>
                <a:spcPct val="50000"/>
              </a:spcBef>
              <a:buClrTx/>
              <a:buSzTx/>
              <a:buFont typeface="Wingdings" charset="2"/>
              <a:buNone/>
              <a:defRPr/>
            </a:pPr>
            <a:r>
              <a:rPr lang="en-US" altLang="pt-BR" sz="2200" b="1" smtClean="0">
                <a:solidFill>
                  <a:srgbClr val="F62663"/>
                </a:solidFill>
                <a:latin typeface="Calibri" charset="0"/>
              </a:rPr>
              <a:t>1 Corinthians 6:18, 19</a:t>
            </a:r>
            <a:r>
              <a:rPr lang="en-US" altLang="pt-BR" sz="2200" smtClean="0">
                <a:solidFill>
                  <a:srgbClr val="FFFFFF"/>
                </a:solidFill>
                <a:latin typeface="Calibri" charset="0"/>
              </a:rPr>
              <a:t>	Flee sexual immorality… he who commits </a:t>
            </a:r>
            <a:br>
              <a:rPr lang="en-US" altLang="pt-BR" sz="2200" smtClean="0">
                <a:solidFill>
                  <a:srgbClr val="FFFFFF"/>
                </a:solidFill>
                <a:latin typeface="Calibri" charset="0"/>
              </a:rPr>
            </a:br>
            <a:r>
              <a:rPr lang="en-US" altLang="pt-BR" sz="2200" smtClean="0">
                <a:solidFill>
                  <a:srgbClr val="FFFFFF"/>
                </a:solidFill>
                <a:latin typeface="Calibri" charset="0"/>
              </a:rPr>
              <a:t>			sexual immorality sins against his own body. </a:t>
            </a:r>
            <a:br>
              <a:rPr lang="en-US" altLang="pt-BR" sz="2200" smtClean="0">
                <a:solidFill>
                  <a:srgbClr val="FFFFFF"/>
                </a:solidFill>
                <a:latin typeface="Calibri" charset="0"/>
              </a:rPr>
            </a:br>
            <a:r>
              <a:rPr lang="en-US" altLang="pt-BR" sz="2200" smtClean="0">
                <a:solidFill>
                  <a:srgbClr val="FFFFFF"/>
                </a:solidFill>
                <a:latin typeface="Calibri" charset="0"/>
              </a:rPr>
              <a:t>			Or do you not know that you body is the </a:t>
            </a:r>
            <a:br>
              <a:rPr lang="en-US" altLang="pt-BR" sz="2200" smtClean="0">
                <a:solidFill>
                  <a:srgbClr val="FFFFFF"/>
                </a:solidFill>
                <a:latin typeface="Calibri" charset="0"/>
              </a:rPr>
            </a:br>
            <a:r>
              <a:rPr lang="en-US" altLang="pt-BR" sz="2200" smtClean="0">
                <a:solidFill>
                  <a:srgbClr val="FFFFFF"/>
                </a:solidFill>
                <a:latin typeface="Calibri" charset="0"/>
              </a:rPr>
              <a:t>			temple of the Holy Spirit who is in you, whom </a:t>
            </a:r>
            <a:br>
              <a:rPr lang="en-US" altLang="pt-BR" sz="2200" smtClean="0">
                <a:solidFill>
                  <a:srgbClr val="FFFFFF"/>
                </a:solidFill>
                <a:latin typeface="Calibri" charset="0"/>
              </a:rPr>
            </a:br>
            <a:r>
              <a:rPr lang="en-US" altLang="pt-BR" sz="2200" smtClean="0">
                <a:solidFill>
                  <a:srgbClr val="FFFFFF"/>
                </a:solidFill>
                <a:latin typeface="Calibri" charset="0"/>
              </a:rPr>
              <a:t>			you have from God, and you are not your own?</a:t>
            </a:r>
          </a:p>
          <a:p>
            <a:pPr eaLnBrk="1" hangingPunct="1">
              <a:spcBef>
                <a:spcPct val="50000"/>
              </a:spcBef>
              <a:buClrTx/>
              <a:buSzTx/>
              <a:buFont typeface="Wingdings" charset="2"/>
              <a:buNone/>
              <a:defRPr/>
            </a:pPr>
            <a:r>
              <a:rPr lang="en-US" altLang="pt-BR" sz="2200" b="1" smtClean="0">
                <a:solidFill>
                  <a:srgbClr val="F62663"/>
                </a:solidFill>
                <a:latin typeface="Calibri" charset="0"/>
              </a:rPr>
              <a:t>1 Thessalonians 4:3    </a:t>
            </a:r>
            <a:r>
              <a:rPr lang="en-US" altLang="pt-BR" sz="2200" smtClean="0">
                <a:solidFill>
                  <a:srgbClr val="FFFFFF"/>
                </a:solidFill>
                <a:latin typeface="Calibri" charset="0"/>
              </a:rPr>
              <a:t>	For this is the will of God, your sanctification: </a:t>
            </a:r>
            <a:br>
              <a:rPr lang="en-US" altLang="pt-BR" sz="2200" smtClean="0">
                <a:solidFill>
                  <a:srgbClr val="FFFFFF"/>
                </a:solidFill>
                <a:latin typeface="Calibri" charset="0"/>
              </a:rPr>
            </a:br>
            <a:r>
              <a:rPr lang="en-US" altLang="pt-BR" sz="2200" smtClean="0">
                <a:solidFill>
                  <a:srgbClr val="FFFFFF"/>
                </a:solidFill>
                <a:latin typeface="Calibri" charset="0"/>
              </a:rPr>
              <a:t>			that you should abstain from sexual immorality.</a:t>
            </a:r>
          </a:p>
        </p:txBody>
      </p:sp>
      <p:sp>
        <p:nvSpPr>
          <p:cNvPr id="2" name="Retângulo 1"/>
          <p:cNvSpPr/>
          <p:nvPr/>
        </p:nvSpPr>
        <p:spPr>
          <a:xfrm>
            <a:off x="381000" y="863600"/>
            <a:ext cx="3560763" cy="584200"/>
          </a:xfrm>
          <a:prstGeom prst="rect">
            <a:avLst/>
          </a:prstGeom>
        </p:spPr>
        <p:txBody>
          <a:bodyPr>
            <a:spAutoFit/>
          </a:bodyPr>
          <a:lstStyle/>
          <a:p>
            <a:pPr algn="ctr" eaLnBrk="1" hangingPunct="1">
              <a:spcBef>
                <a:spcPct val="50000"/>
              </a:spcBef>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WHAT GOD SAYS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1905000"/>
            <a:ext cx="82740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Tx/>
              <a:buNone/>
              <a:defRPr/>
            </a:pPr>
            <a:r>
              <a:rPr lang="en-US" altLang="pt-BR" sz="2400" b="1" dirty="0" smtClean="0">
                <a:solidFill>
                  <a:srgbClr val="F62663"/>
                </a:solidFill>
                <a:latin typeface="Calibri" charset="0"/>
              </a:rPr>
              <a:t>1 Thessalonians </a:t>
            </a:r>
            <a:r>
              <a:rPr lang="en-US" altLang="pt-BR" sz="2400" b="1" dirty="0" smtClean="0">
                <a:solidFill>
                  <a:srgbClr val="F62663"/>
                </a:solidFill>
                <a:latin typeface="Calibri" charset="0"/>
              </a:rPr>
              <a:t>4:4-6, NIV</a:t>
            </a:r>
            <a:endParaRPr lang="en-US" altLang="pt-BR" sz="2400" b="1" dirty="0" smtClean="0">
              <a:solidFill>
                <a:srgbClr val="F62663"/>
              </a:solidFill>
              <a:latin typeface="Calibri" charset="0"/>
            </a:endParaRPr>
          </a:p>
          <a:p>
            <a:pPr eaLnBrk="1" hangingPunct="1">
              <a:spcBef>
                <a:spcPct val="50000"/>
              </a:spcBef>
              <a:buClrTx/>
              <a:buSzTx/>
              <a:buFontTx/>
              <a:buNone/>
              <a:defRPr/>
            </a:pPr>
            <a:r>
              <a:rPr lang="en-US" altLang="pt-BR" sz="2400" dirty="0" smtClean="0">
                <a:solidFill>
                  <a:srgbClr val="FFFFFF"/>
                </a:solidFill>
                <a:latin typeface="Calibri" charset="0"/>
              </a:rPr>
              <a:t>Each </a:t>
            </a:r>
            <a:r>
              <a:rPr lang="en-US" altLang="pt-BR" sz="2400" dirty="0" smtClean="0">
                <a:solidFill>
                  <a:srgbClr val="FFFFFF"/>
                </a:solidFill>
                <a:latin typeface="Calibri" charset="0"/>
              </a:rPr>
              <a:t>of you should learn to control his own body in a way that is holy and honorable, not in passionate lust like the heathen, who do not know God; and that in this matter no one should wrong his brother or take advantage of </a:t>
            </a:r>
            <a:r>
              <a:rPr lang="en-US" altLang="pt-BR" sz="2400" dirty="0" smtClean="0">
                <a:solidFill>
                  <a:srgbClr val="FFFFFF"/>
                </a:solidFill>
                <a:latin typeface="Calibri" charset="0"/>
              </a:rPr>
              <a:t>him.</a:t>
            </a:r>
            <a:endParaRPr lang="en-US" altLang="pt-BR" sz="2400" dirty="0" smtClean="0">
              <a:latin typeface="Calibri" charset="0"/>
            </a:endParaRPr>
          </a:p>
        </p:txBody>
      </p:sp>
      <p:sp>
        <p:nvSpPr>
          <p:cNvPr id="19461" name="Text Box 5"/>
          <p:cNvSpPr txBox="1">
            <a:spLocks noChangeArrowheads="1"/>
          </p:cNvSpPr>
          <p:nvPr/>
        </p:nvSpPr>
        <p:spPr bwMode="auto">
          <a:xfrm>
            <a:off x="457200" y="4716463"/>
            <a:ext cx="7893050"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spcBef>
                <a:spcPts val="1438"/>
              </a:spcBef>
              <a:buClrTx/>
              <a:buSzTx/>
              <a:buFontTx/>
              <a:buNone/>
              <a:defRPr/>
            </a:pPr>
            <a:r>
              <a:rPr lang="en-US" altLang="pt-BR" sz="2400" b="1" dirty="0" smtClean="0">
                <a:solidFill>
                  <a:srgbClr val="F62663"/>
                </a:solidFill>
                <a:latin typeface="Calibri" charset="0"/>
              </a:rPr>
              <a:t>Ephesians </a:t>
            </a:r>
            <a:r>
              <a:rPr lang="en-US" altLang="pt-BR" sz="2400" b="1" dirty="0" smtClean="0">
                <a:solidFill>
                  <a:srgbClr val="F62663"/>
                </a:solidFill>
                <a:latin typeface="Calibri" charset="0"/>
              </a:rPr>
              <a:t>5:3, NKJV</a:t>
            </a:r>
            <a:endParaRPr lang="en-US" altLang="pt-BR" sz="2400" b="1" dirty="0" smtClean="0">
              <a:solidFill>
                <a:srgbClr val="F62663"/>
              </a:solidFill>
              <a:latin typeface="Calibri" charset="0"/>
            </a:endParaRPr>
          </a:p>
          <a:p>
            <a:pPr>
              <a:spcBef>
                <a:spcPts val="1438"/>
              </a:spcBef>
              <a:buClrTx/>
              <a:buSzTx/>
              <a:buFontTx/>
              <a:buNone/>
              <a:defRPr/>
            </a:pPr>
            <a:r>
              <a:rPr lang="en-US" altLang="pt-BR" sz="2400" dirty="0" smtClean="0">
                <a:solidFill>
                  <a:srgbClr val="FFFFFF"/>
                </a:solidFill>
                <a:latin typeface="Calibri" charset="0"/>
              </a:rPr>
              <a:t>But fornication and all uncleanness or covetousness, let it not even be named among you, as is fitting for saints.</a:t>
            </a:r>
          </a:p>
        </p:txBody>
      </p:sp>
      <p:sp>
        <p:nvSpPr>
          <p:cNvPr id="2" name="Retângulo 1"/>
          <p:cNvSpPr/>
          <p:nvPr/>
        </p:nvSpPr>
        <p:spPr>
          <a:xfrm>
            <a:off x="457200" y="787400"/>
            <a:ext cx="3560763" cy="584200"/>
          </a:xfrm>
          <a:prstGeom prst="rect">
            <a:avLst/>
          </a:prstGeom>
        </p:spPr>
        <p:txBody>
          <a:bodyPr>
            <a:spAutoFit/>
          </a:bodyPr>
          <a:lstStyle/>
          <a:p>
            <a:pPr eaLnBrk="1" hangingPunct="1">
              <a:spcBef>
                <a:spcPct val="50000"/>
              </a:spcBef>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WHAT GOD SAYS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7200" y="2286000"/>
            <a:ext cx="5410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LONELINESS</a:t>
            </a:r>
          </a:p>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SEXUAL DESIRES</a:t>
            </a:r>
          </a:p>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COMPANIONSHIP</a:t>
            </a:r>
          </a:p>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SPIRITUAL COMPLETENESS</a:t>
            </a:r>
          </a:p>
        </p:txBody>
      </p:sp>
      <p:sp>
        <p:nvSpPr>
          <p:cNvPr id="2" name="Retângulo 1"/>
          <p:cNvSpPr/>
          <p:nvPr/>
        </p:nvSpPr>
        <p:spPr>
          <a:xfrm>
            <a:off x="304800" y="1397000"/>
            <a:ext cx="5943600" cy="584200"/>
          </a:xfrm>
          <a:prstGeom prst="rect">
            <a:avLst/>
          </a:prstGeom>
        </p:spPr>
        <p:txBody>
          <a:bodyPr>
            <a:spAutoFit/>
          </a:bodyPr>
          <a:lstStyle/>
          <a:p>
            <a:pPr eaLnBrk="1" hangingPunct="1">
              <a:spcBef>
                <a:spcPct val="50000"/>
              </a:spcBef>
              <a:defRPr/>
            </a:pPr>
            <a:r>
              <a:rPr lang="en-US" altLang="pt-BR" sz="3200" b="1" spc="-15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THE SINGLE PERSON AND . .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1600200" y="1295400"/>
            <a:ext cx="5943600" cy="4191000"/>
          </a:xfrm>
        </p:spPr>
        <p:txBody>
          <a:bodyPr/>
          <a:lstStyle/>
          <a:p>
            <a:pPr marL="0" indent="0" algn="ctr" eaLnBrk="1" hangingPunct="1">
              <a:buFont typeface="Wingdings" charset="2"/>
              <a:buNone/>
            </a:pPr>
            <a:r>
              <a:rPr lang="en-US" altLang="pt-BR" sz="2400" dirty="0" smtClean="0">
                <a:solidFill>
                  <a:srgbClr val="FFFFFF"/>
                </a:solidFill>
                <a:effectLst/>
                <a:latin typeface="Calibri" charset="0"/>
              </a:rPr>
              <a:t>“I </a:t>
            </a:r>
            <a:r>
              <a:rPr lang="en-US" altLang="pt-BR" sz="2400" dirty="0">
                <a:solidFill>
                  <a:srgbClr val="FFFFFF"/>
                </a:solidFill>
                <a:effectLst/>
                <a:latin typeface="Calibri" charset="0"/>
              </a:rPr>
              <a:t>say this by way of concession, </a:t>
            </a:r>
            <a:br>
              <a:rPr lang="en-US" altLang="pt-BR" sz="2400" dirty="0">
                <a:solidFill>
                  <a:srgbClr val="FFFFFF"/>
                </a:solidFill>
                <a:effectLst/>
                <a:latin typeface="Calibri" charset="0"/>
              </a:rPr>
            </a:br>
            <a:r>
              <a:rPr lang="en-US" altLang="pt-BR" sz="2400" dirty="0">
                <a:solidFill>
                  <a:srgbClr val="FFFFFF"/>
                </a:solidFill>
                <a:effectLst/>
                <a:latin typeface="Calibri" charset="0"/>
              </a:rPr>
              <a:t>not of command. </a:t>
            </a:r>
            <a:r>
              <a:rPr lang="en-US" altLang="pt-BR" sz="2400" dirty="0" smtClean="0">
                <a:solidFill>
                  <a:srgbClr val="FFFFFF"/>
                </a:solidFill>
                <a:effectLst/>
                <a:latin typeface="Calibri" charset="0"/>
              </a:rPr>
              <a:t>I </a:t>
            </a:r>
            <a:r>
              <a:rPr lang="en-US" altLang="pt-BR" sz="2400" dirty="0">
                <a:solidFill>
                  <a:srgbClr val="FFFFFF"/>
                </a:solidFill>
                <a:effectLst/>
                <a:latin typeface="Calibri" charset="0"/>
              </a:rPr>
              <a:t>wish that all were as I myself am. </a:t>
            </a:r>
            <a:r>
              <a:rPr lang="en-US" altLang="pt-BR" sz="2400" dirty="0" smtClean="0">
                <a:solidFill>
                  <a:srgbClr val="FFFFFF"/>
                </a:solidFill>
                <a:effectLst/>
                <a:latin typeface="Calibri" charset="0"/>
              </a:rPr>
              <a:t>But </a:t>
            </a:r>
            <a:r>
              <a:rPr lang="en-US" altLang="pt-BR" sz="2400" dirty="0">
                <a:solidFill>
                  <a:srgbClr val="FFFFFF"/>
                </a:solidFill>
                <a:effectLst/>
                <a:latin typeface="Calibri" charset="0"/>
              </a:rPr>
              <a:t>each has his own special gift from God, one of one kind and one of another.  To the unmarried and the widows I say that it is well for them to remain single as I do. </a:t>
            </a:r>
            <a:r>
              <a:rPr lang="en-US" altLang="pt-BR" sz="2400" dirty="0" smtClean="0">
                <a:solidFill>
                  <a:srgbClr val="FFFFFF"/>
                </a:solidFill>
                <a:effectLst/>
                <a:latin typeface="Calibri" charset="0"/>
              </a:rPr>
              <a:t>But </a:t>
            </a:r>
            <a:r>
              <a:rPr lang="en-US" altLang="pt-BR" sz="2400" dirty="0">
                <a:solidFill>
                  <a:srgbClr val="FFFFFF"/>
                </a:solidFill>
                <a:effectLst/>
                <a:latin typeface="Calibri" charset="0"/>
              </a:rPr>
              <a:t>if they cannot exercise self-control, they should marry. </a:t>
            </a:r>
            <a:r>
              <a:rPr lang="en-US" altLang="pt-BR" sz="2400" dirty="0" smtClean="0">
                <a:solidFill>
                  <a:srgbClr val="FFFFFF"/>
                </a:solidFill>
                <a:effectLst/>
                <a:latin typeface="Calibri" charset="0"/>
              </a:rPr>
              <a:t>For </a:t>
            </a:r>
            <a:r>
              <a:rPr lang="en-US" altLang="pt-BR" sz="2400" dirty="0">
                <a:solidFill>
                  <a:srgbClr val="FFFFFF"/>
                </a:solidFill>
                <a:effectLst/>
                <a:latin typeface="Calibri" charset="0"/>
              </a:rPr>
              <a:t>it is better to marry than to be aflame with passion</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marL="0" indent="0" algn="ctr" eaLnBrk="1" hangingPunct="1">
              <a:lnSpc>
                <a:spcPct val="200000"/>
              </a:lnSpc>
              <a:buFont typeface="Wingdings" charset="2"/>
              <a:buNone/>
            </a:pPr>
            <a:r>
              <a:rPr lang="en-US" altLang="pt-BR" sz="1800" dirty="0">
                <a:solidFill>
                  <a:srgbClr val="FFFFFF"/>
                </a:solidFill>
                <a:effectLst/>
                <a:latin typeface="Calibri" charset="0"/>
              </a:rPr>
              <a:t> 1 Corinthians </a:t>
            </a:r>
            <a:r>
              <a:rPr lang="en-US" altLang="pt-BR" sz="1800" dirty="0" smtClean="0">
                <a:solidFill>
                  <a:srgbClr val="FFFFFF"/>
                </a:solidFill>
                <a:effectLst/>
                <a:latin typeface="Calibri" charset="0"/>
              </a:rPr>
              <a:t>7:6-9, RSV</a:t>
            </a:r>
            <a:endParaRPr lang="en-US" altLang="pt-BR" sz="1800" dirty="0">
              <a:solidFill>
                <a:srgbClr val="FFFFFF"/>
              </a:solidFill>
              <a:effectLst/>
              <a:latin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479425" y="1828800"/>
            <a:ext cx="767397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Verdana" charset="0"/>
              </a:defRPr>
            </a:lvl1pPr>
            <a:lvl2pPr marL="800100" indent="-342900">
              <a:defRPr>
                <a:solidFill>
                  <a:schemeClr val="tx1"/>
                </a:solidFill>
                <a:latin typeface="Verdana" charset="0"/>
              </a:defRPr>
            </a:lvl2pPr>
            <a:lvl3pPr marL="1257300" indent="-342900">
              <a:defRPr>
                <a:solidFill>
                  <a:schemeClr val="tx1"/>
                </a:solidFill>
                <a:latin typeface="Verdana" charset="0"/>
              </a:defRPr>
            </a:lvl3pPr>
            <a:lvl4pPr marL="1714500" indent="-342900">
              <a:defRPr>
                <a:solidFill>
                  <a:schemeClr val="tx1"/>
                </a:solidFill>
                <a:latin typeface="Verdana" charset="0"/>
              </a:defRPr>
            </a:lvl4pPr>
            <a:lvl5pPr marL="2171700" indent="-342900">
              <a:defRPr>
                <a:solidFill>
                  <a:schemeClr val="tx1"/>
                </a:solidFill>
                <a:latin typeface="Verdana" charset="0"/>
              </a:defRPr>
            </a:lvl5pPr>
            <a:lvl6pPr marL="2628900" indent="-342900" eaLnBrk="0" fontAlgn="base" hangingPunct="0">
              <a:spcBef>
                <a:spcPct val="0"/>
              </a:spcBef>
              <a:spcAft>
                <a:spcPct val="0"/>
              </a:spcAft>
              <a:defRPr>
                <a:solidFill>
                  <a:schemeClr val="tx1"/>
                </a:solidFill>
                <a:latin typeface="Verdana" charset="0"/>
              </a:defRPr>
            </a:lvl6pPr>
            <a:lvl7pPr marL="3086100" indent="-342900" eaLnBrk="0" fontAlgn="base" hangingPunct="0">
              <a:spcBef>
                <a:spcPct val="0"/>
              </a:spcBef>
              <a:spcAft>
                <a:spcPct val="0"/>
              </a:spcAft>
              <a:defRPr>
                <a:solidFill>
                  <a:schemeClr val="tx1"/>
                </a:solidFill>
                <a:latin typeface="Verdana" charset="0"/>
              </a:defRPr>
            </a:lvl7pPr>
            <a:lvl8pPr marL="3543300" indent="-342900" eaLnBrk="0" fontAlgn="base" hangingPunct="0">
              <a:spcBef>
                <a:spcPct val="0"/>
              </a:spcBef>
              <a:spcAft>
                <a:spcPct val="0"/>
              </a:spcAft>
              <a:defRPr>
                <a:solidFill>
                  <a:schemeClr val="tx1"/>
                </a:solidFill>
                <a:latin typeface="Verdana" charset="0"/>
              </a:defRPr>
            </a:lvl8pPr>
            <a:lvl9pPr marL="4000500" indent="-342900" eaLnBrk="0" fontAlgn="base" hangingPunct="0">
              <a:spcBef>
                <a:spcPct val="0"/>
              </a:spcBef>
              <a:spcAft>
                <a:spcPct val="0"/>
              </a:spcAft>
              <a:defRPr>
                <a:solidFill>
                  <a:schemeClr val="tx1"/>
                </a:solidFill>
                <a:latin typeface="Verdana" charset="0"/>
              </a:defRPr>
            </a:lvl9pPr>
          </a:lstStyle>
          <a:p>
            <a:pPr eaLnBrk="1" hangingPunct="1">
              <a:spcBef>
                <a:spcPct val="50000"/>
              </a:spcBef>
              <a:buFontTx/>
              <a:buAutoNum type="arabicPeriod"/>
              <a:defRPr/>
            </a:pPr>
            <a:r>
              <a:rPr lang="en-US" altLang="pt-BR" sz="2400" smtClean="0">
                <a:solidFill>
                  <a:srgbClr val="FFFFFF"/>
                </a:solidFill>
                <a:latin typeface="Calibri" charset="0"/>
              </a:rPr>
              <a:t>God said so.</a:t>
            </a:r>
          </a:p>
          <a:p>
            <a:pPr eaLnBrk="1" hangingPunct="1">
              <a:spcBef>
                <a:spcPct val="50000"/>
              </a:spcBef>
              <a:buFontTx/>
              <a:buAutoNum type="arabicPeriod"/>
              <a:defRPr/>
            </a:pPr>
            <a:r>
              <a:rPr lang="en-US" altLang="pt-BR" sz="2400" smtClean="0">
                <a:solidFill>
                  <a:srgbClr val="FFFFFF"/>
                </a:solidFill>
                <a:latin typeface="Calibri" charset="0"/>
              </a:rPr>
              <a:t>Sex before marriage can become a binding force leading to marriage based on sex and not friendship.</a:t>
            </a:r>
          </a:p>
          <a:p>
            <a:pPr eaLnBrk="1" hangingPunct="1">
              <a:spcBef>
                <a:spcPct val="50000"/>
              </a:spcBef>
              <a:buFontTx/>
              <a:buAutoNum type="arabicPeriod"/>
              <a:defRPr/>
            </a:pPr>
            <a:r>
              <a:rPr lang="en-US" altLang="pt-BR" sz="2400" smtClean="0">
                <a:solidFill>
                  <a:srgbClr val="FFFFFF"/>
                </a:solidFill>
                <a:latin typeface="Calibri" charset="0"/>
              </a:rPr>
              <a:t>Flashbacks of previous sexual encounters can haunt a marriage.</a:t>
            </a:r>
          </a:p>
          <a:p>
            <a:pPr eaLnBrk="1" hangingPunct="1">
              <a:spcBef>
                <a:spcPct val="50000"/>
              </a:spcBef>
              <a:buFontTx/>
              <a:buAutoNum type="arabicPeriod"/>
              <a:defRPr/>
            </a:pPr>
            <a:r>
              <a:rPr lang="en-US" altLang="pt-BR" sz="2400" smtClean="0">
                <a:solidFill>
                  <a:srgbClr val="FFFFFF"/>
                </a:solidFill>
                <a:latin typeface="Calibri" charset="0"/>
              </a:rPr>
              <a:t>Sex can cover up serious difficulties in a relationship.</a:t>
            </a:r>
          </a:p>
          <a:p>
            <a:pPr eaLnBrk="1" hangingPunct="1">
              <a:spcBef>
                <a:spcPct val="50000"/>
              </a:spcBef>
              <a:buFontTx/>
              <a:buAutoNum type="arabicPeriod"/>
              <a:defRPr/>
            </a:pPr>
            <a:r>
              <a:rPr lang="en-US" altLang="pt-BR" sz="2400" smtClean="0">
                <a:solidFill>
                  <a:srgbClr val="FFFFFF"/>
                </a:solidFill>
                <a:latin typeface="Calibri" charset="0"/>
              </a:rPr>
              <a:t>Sex can make it difficult to distinguish between real love and infatuation.</a:t>
            </a:r>
          </a:p>
          <a:p>
            <a:pPr eaLnBrk="1" hangingPunct="1">
              <a:spcBef>
                <a:spcPct val="50000"/>
              </a:spcBef>
              <a:buFontTx/>
              <a:buAutoNum type="arabicPeriod"/>
              <a:defRPr/>
            </a:pPr>
            <a:r>
              <a:rPr lang="en-US" altLang="pt-BR" sz="2400" smtClean="0">
                <a:solidFill>
                  <a:srgbClr val="FFFFFF"/>
                </a:solidFill>
                <a:latin typeface="Calibri" charset="0"/>
              </a:rPr>
              <a:t>Premarital sex can trigger lifetime guilt and regret.</a:t>
            </a:r>
          </a:p>
        </p:txBody>
      </p:sp>
      <p:sp>
        <p:nvSpPr>
          <p:cNvPr id="2" name="Retângulo 1"/>
          <p:cNvSpPr/>
          <p:nvPr/>
        </p:nvSpPr>
        <p:spPr>
          <a:xfrm>
            <a:off x="555625" y="787400"/>
            <a:ext cx="7140575" cy="584200"/>
          </a:xfrm>
          <a:prstGeom prst="rect">
            <a:avLst/>
          </a:prstGeom>
        </p:spPr>
        <p:txBody>
          <a:bodyPr>
            <a:spAutoFit/>
          </a:bodyPr>
          <a:lstStyle/>
          <a:p>
            <a:pPr algn="ctr" eaLnBrk="1" hangingPunct="1">
              <a:spcBef>
                <a:spcPct val="50000"/>
              </a:spcBef>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NINETEEN REASONS TO SAY NO!</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457200" y="1828800"/>
            <a:ext cx="784860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Verdana" charset="0"/>
              </a:defRPr>
            </a:lvl1pPr>
            <a:lvl2pPr marL="800100" indent="-342900">
              <a:defRPr>
                <a:solidFill>
                  <a:schemeClr val="tx1"/>
                </a:solidFill>
                <a:latin typeface="Verdana" charset="0"/>
              </a:defRPr>
            </a:lvl2pPr>
            <a:lvl3pPr marL="1257300" indent="-342900">
              <a:defRPr>
                <a:solidFill>
                  <a:schemeClr val="tx1"/>
                </a:solidFill>
                <a:latin typeface="Verdana" charset="0"/>
              </a:defRPr>
            </a:lvl3pPr>
            <a:lvl4pPr marL="1714500" indent="-342900">
              <a:defRPr>
                <a:solidFill>
                  <a:schemeClr val="tx1"/>
                </a:solidFill>
                <a:latin typeface="Verdana" charset="0"/>
              </a:defRPr>
            </a:lvl4pPr>
            <a:lvl5pPr marL="2171700" indent="-342900">
              <a:defRPr>
                <a:solidFill>
                  <a:schemeClr val="tx1"/>
                </a:solidFill>
                <a:latin typeface="Verdana" charset="0"/>
              </a:defRPr>
            </a:lvl5pPr>
            <a:lvl6pPr marL="2628900" indent="-342900" eaLnBrk="0" fontAlgn="base" hangingPunct="0">
              <a:spcBef>
                <a:spcPct val="0"/>
              </a:spcBef>
              <a:spcAft>
                <a:spcPct val="0"/>
              </a:spcAft>
              <a:defRPr>
                <a:solidFill>
                  <a:schemeClr val="tx1"/>
                </a:solidFill>
                <a:latin typeface="Verdana" charset="0"/>
              </a:defRPr>
            </a:lvl6pPr>
            <a:lvl7pPr marL="3086100" indent="-342900" eaLnBrk="0" fontAlgn="base" hangingPunct="0">
              <a:spcBef>
                <a:spcPct val="0"/>
              </a:spcBef>
              <a:spcAft>
                <a:spcPct val="0"/>
              </a:spcAft>
              <a:defRPr>
                <a:solidFill>
                  <a:schemeClr val="tx1"/>
                </a:solidFill>
                <a:latin typeface="Verdana" charset="0"/>
              </a:defRPr>
            </a:lvl7pPr>
            <a:lvl8pPr marL="3543300" indent="-342900" eaLnBrk="0" fontAlgn="base" hangingPunct="0">
              <a:spcBef>
                <a:spcPct val="0"/>
              </a:spcBef>
              <a:spcAft>
                <a:spcPct val="0"/>
              </a:spcAft>
              <a:defRPr>
                <a:solidFill>
                  <a:schemeClr val="tx1"/>
                </a:solidFill>
                <a:latin typeface="Verdana" charset="0"/>
              </a:defRPr>
            </a:lvl8pPr>
            <a:lvl9pPr marL="4000500" indent="-342900" eaLnBrk="0" fontAlgn="base" hangingPunct="0">
              <a:spcBef>
                <a:spcPct val="0"/>
              </a:spcBef>
              <a:spcAft>
                <a:spcPct val="0"/>
              </a:spcAft>
              <a:defRPr>
                <a:solidFill>
                  <a:schemeClr val="tx1"/>
                </a:solidFill>
                <a:latin typeface="Verdana" charset="0"/>
              </a:defRPr>
            </a:lvl9pPr>
          </a:lstStyle>
          <a:p>
            <a:pPr>
              <a:lnSpc>
                <a:spcPct val="95000"/>
              </a:lnSpc>
              <a:buFontTx/>
              <a:buAutoNum type="arabicPeriod" startAt="7"/>
              <a:defRPr/>
            </a:pPr>
            <a:r>
              <a:rPr lang="en-US" altLang="pt-BR" sz="2400" dirty="0" smtClean="0">
                <a:solidFill>
                  <a:srgbClr val="FFFFFF"/>
                </a:solidFill>
                <a:latin typeface="Calibri" charset="0"/>
              </a:rPr>
              <a:t>Guilt feelings over sex before marriage can be carried over to sex in marriage.</a:t>
            </a:r>
          </a:p>
          <a:p>
            <a:pPr>
              <a:lnSpc>
                <a:spcPct val="95000"/>
              </a:lnSpc>
              <a:buFontTx/>
              <a:buAutoNum type="arabicPeriod" startAt="7"/>
              <a:defRPr/>
            </a:pPr>
            <a:endParaRPr lang="en-US" altLang="pt-BR" sz="2400" dirty="0" smtClean="0">
              <a:solidFill>
                <a:srgbClr val="FFFFFF"/>
              </a:solidFill>
              <a:latin typeface="Calibri" charset="0"/>
            </a:endParaRPr>
          </a:p>
          <a:p>
            <a:pPr>
              <a:lnSpc>
                <a:spcPct val="95000"/>
              </a:lnSpc>
              <a:buFontTx/>
              <a:buAutoNum type="arabicPeriod" startAt="7"/>
              <a:defRPr/>
            </a:pPr>
            <a:r>
              <a:rPr lang="en-US" altLang="pt-BR" sz="2400" dirty="0" smtClean="0">
                <a:solidFill>
                  <a:srgbClr val="FFFFFF"/>
                </a:solidFill>
                <a:latin typeface="Calibri" charset="0"/>
              </a:rPr>
              <a:t>Premarital pregnancy.</a:t>
            </a:r>
          </a:p>
          <a:p>
            <a:pPr>
              <a:lnSpc>
                <a:spcPct val="95000"/>
              </a:lnSpc>
              <a:buFontTx/>
              <a:buAutoNum type="arabicPeriod" startAt="7"/>
              <a:defRPr/>
            </a:pPr>
            <a:endParaRPr lang="en-US" altLang="pt-BR" sz="2400" dirty="0" smtClean="0">
              <a:solidFill>
                <a:srgbClr val="FFFFFF"/>
              </a:solidFill>
              <a:latin typeface="Calibri" charset="0"/>
            </a:endParaRPr>
          </a:p>
          <a:p>
            <a:pPr>
              <a:lnSpc>
                <a:spcPct val="95000"/>
              </a:lnSpc>
              <a:buFontTx/>
              <a:buAutoNum type="arabicPeriod" startAt="7"/>
              <a:defRPr/>
            </a:pPr>
            <a:r>
              <a:rPr lang="en-US" altLang="pt-BR" sz="2400" dirty="0" smtClean="0">
                <a:solidFill>
                  <a:srgbClr val="FFFFFF"/>
                </a:solidFill>
                <a:latin typeface="Calibri" charset="0"/>
              </a:rPr>
              <a:t>There is an increased risk of cervical cancer among women who engage in sex with multiple partners.</a:t>
            </a:r>
          </a:p>
          <a:p>
            <a:pPr eaLnBrk="1" hangingPunct="1">
              <a:spcBef>
                <a:spcPct val="50000"/>
              </a:spcBef>
              <a:buFontTx/>
              <a:buAutoNum type="arabicPeriod" startAt="7"/>
              <a:defRPr/>
            </a:pPr>
            <a:r>
              <a:rPr lang="en-US" altLang="pt-BR" sz="2400" dirty="0" smtClean="0">
                <a:solidFill>
                  <a:srgbClr val="FFFFFF"/>
                </a:solidFill>
                <a:latin typeface="Calibri" charset="0"/>
              </a:rPr>
              <a:t> AIDS and other sexually transmitted diseases.</a:t>
            </a:r>
          </a:p>
          <a:p>
            <a:pPr eaLnBrk="1" hangingPunct="1">
              <a:spcBef>
                <a:spcPct val="50000"/>
              </a:spcBef>
              <a:buFontTx/>
              <a:buAutoNum type="arabicPeriod" startAt="7"/>
              <a:defRPr/>
            </a:pPr>
            <a:r>
              <a:rPr lang="en-US" altLang="pt-BR" sz="2400" dirty="0" smtClean="0">
                <a:solidFill>
                  <a:srgbClr val="FFFFFF"/>
                </a:solidFill>
                <a:latin typeface="Calibri" charset="0"/>
              </a:rPr>
              <a:t> Research seems to indicate premarital sex isn’t good for   </a:t>
            </a:r>
            <a:br>
              <a:rPr lang="en-US" altLang="pt-BR" sz="2400" dirty="0" smtClean="0">
                <a:solidFill>
                  <a:srgbClr val="FFFFFF"/>
                </a:solidFill>
                <a:latin typeface="Calibri" charset="0"/>
              </a:rPr>
            </a:br>
            <a:r>
              <a:rPr lang="en-US" altLang="pt-BR" sz="2400" dirty="0" smtClean="0">
                <a:solidFill>
                  <a:srgbClr val="FFFFFF"/>
                </a:solidFill>
                <a:latin typeface="Calibri" charset="0"/>
              </a:rPr>
              <a:t>  marriage.</a:t>
            </a:r>
          </a:p>
          <a:p>
            <a:pPr eaLnBrk="1" hangingPunct="1">
              <a:spcBef>
                <a:spcPct val="50000"/>
              </a:spcBef>
              <a:buFontTx/>
              <a:buAutoNum type="arabicPeriod" startAt="7"/>
              <a:defRPr/>
            </a:pPr>
            <a:r>
              <a:rPr lang="en-US" altLang="pt-BR" sz="2400" dirty="0" smtClean="0">
                <a:solidFill>
                  <a:srgbClr val="FFFFFF"/>
                </a:solidFill>
                <a:latin typeface="Calibri" charset="0"/>
              </a:rPr>
              <a:t> It destroys virginity.</a:t>
            </a:r>
          </a:p>
        </p:txBody>
      </p:sp>
      <p:sp>
        <p:nvSpPr>
          <p:cNvPr id="4" name="Retângulo 3"/>
          <p:cNvSpPr/>
          <p:nvPr/>
        </p:nvSpPr>
        <p:spPr>
          <a:xfrm>
            <a:off x="1143000" y="787400"/>
            <a:ext cx="6629400" cy="584200"/>
          </a:xfrm>
          <a:prstGeom prst="rect">
            <a:avLst/>
          </a:prstGeom>
        </p:spPr>
        <p:txBody>
          <a:bodyPr wrap="none">
            <a:spAutoFit/>
          </a:bodyPr>
          <a:lstStyle/>
          <a:p>
            <a:pPr algn="ctr" eaLnBrk="1" hangingPunct="1">
              <a:spcBef>
                <a:spcPct val="50000"/>
              </a:spcBef>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NINETEEN REASONS TO SAY NO!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457200" y="1905000"/>
            <a:ext cx="807720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indent="-342900">
              <a:defRPr>
                <a:solidFill>
                  <a:schemeClr val="tx1"/>
                </a:solidFill>
                <a:latin typeface="Verdana" charset="0"/>
              </a:defRPr>
            </a:lvl1pPr>
            <a:lvl2pPr marL="800100" indent="-342900">
              <a:defRPr>
                <a:solidFill>
                  <a:schemeClr val="tx1"/>
                </a:solidFill>
                <a:latin typeface="Verdana" charset="0"/>
              </a:defRPr>
            </a:lvl2pPr>
            <a:lvl3pPr marL="1257300" indent="-342900">
              <a:defRPr>
                <a:solidFill>
                  <a:schemeClr val="tx1"/>
                </a:solidFill>
                <a:latin typeface="Verdana" charset="0"/>
              </a:defRPr>
            </a:lvl3pPr>
            <a:lvl4pPr marL="1714500" indent="-342900">
              <a:defRPr>
                <a:solidFill>
                  <a:schemeClr val="tx1"/>
                </a:solidFill>
                <a:latin typeface="Verdana" charset="0"/>
              </a:defRPr>
            </a:lvl4pPr>
            <a:lvl5pPr marL="2171700" indent="-342900">
              <a:defRPr>
                <a:solidFill>
                  <a:schemeClr val="tx1"/>
                </a:solidFill>
                <a:latin typeface="Verdana" charset="0"/>
              </a:defRPr>
            </a:lvl5pPr>
            <a:lvl6pPr marL="2628900" indent="-342900" eaLnBrk="0" fontAlgn="base" hangingPunct="0">
              <a:spcBef>
                <a:spcPct val="0"/>
              </a:spcBef>
              <a:spcAft>
                <a:spcPct val="0"/>
              </a:spcAft>
              <a:defRPr>
                <a:solidFill>
                  <a:schemeClr val="tx1"/>
                </a:solidFill>
                <a:latin typeface="Verdana" charset="0"/>
              </a:defRPr>
            </a:lvl6pPr>
            <a:lvl7pPr marL="3086100" indent="-342900" eaLnBrk="0" fontAlgn="base" hangingPunct="0">
              <a:spcBef>
                <a:spcPct val="0"/>
              </a:spcBef>
              <a:spcAft>
                <a:spcPct val="0"/>
              </a:spcAft>
              <a:defRPr>
                <a:solidFill>
                  <a:schemeClr val="tx1"/>
                </a:solidFill>
                <a:latin typeface="Verdana" charset="0"/>
              </a:defRPr>
            </a:lvl7pPr>
            <a:lvl8pPr marL="3543300" indent="-342900" eaLnBrk="0" fontAlgn="base" hangingPunct="0">
              <a:spcBef>
                <a:spcPct val="0"/>
              </a:spcBef>
              <a:spcAft>
                <a:spcPct val="0"/>
              </a:spcAft>
              <a:defRPr>
                <a:solidFill>
                  <a:schemeClr val="tx1"/>
                </a:solidFill>
                <a:latin typeface="Verdana" charset="0"/>
              </a:defRPr>
            </a:lvl8pPr>
            <a:lvl9pPr marL="4000500" indent="-342900" eaLnBrk="0" fontAlgn="base" hangingPunct="0">
              <a:spcBef>
                <a:spcPct val="0"/>
              </a:spcBef>
              <a:spcAft>
                <a:spcPct val="0"/>
              </a:spcAft>
              <a:defRPr>
                <a:solidFill>
                  <a:schemeClr val="tx1"/>
                </a:solidFill>
                <a:latin typeface="Verdana" charset="0"/>
              </a:defRPr>
            </a:lvl9pPr>
          </a:lstStyle>
          <a:p>
            <a:pPr>
              <a:lnSpc>
                <a:spcPct val="150000"/>
              </a:lnSpc>
              <a:buFontTx/>
              <a:buAutoNum type="arabicPeriod" startAt="13"/>
              <a:defRPr/>
            </a:pPr>
            <a:r>
              <a:rPr lang="en-US" altLang="pt-BR" sz="2400" smtClean="0">
                <a:solidFill>
                  <a:srgbClr val="FFFFFF"/>
                </a:solidFill>
                <a:latin typeface="Calibri" charset="0"/>
              </a:rPr>
              <a:t> It destroys reputation and respect.</a:t>
            </a:r>
          </a:p>
          <a:p>
            <a:pPr>
              <a:lnSpc>
                <a:spcPct val="150000"/>
              </a:lnSpc>
              <a:buFontTx/>
              <a:buAutoNum type="arabicPeriod" startAt="13"/>
              <a:defRPr/>
            </a:pPr>
            <a:r>
              <a:rPr lang="en-US" altLang="pt-BR" sz="2400" smtClean="0">
                <a:solidFill>
                  <a:srgbClr val="FFFFFF"/>
                </a:solidFill>
                <a:latin typeface="Calibri" charset="0"/>
              </a:rPr>
              <a:t> It can destroy trust in a relationship.</a:t>
            </a:r>
          </a:p>
          <a:p>
            <a:pPr>
              <a:lnSpc>
                <a:spcPct val="150000"/>
              </a:lnSpc>
              <a:buFontTx/>
              <a:buAutoNum type="arabicPeriod" startAt="13"/>
              <a:defRPr/>
            </a:pPr>
            <a:r>
              <a:rPr lang="en-US" altLang="pt-BR" sz="2400" smtClean="0">
                <a:solidFill>
                  <a:srgbClr val="FFFFFF"/>
                </a:solidFill>
                <a:latin typeface="Calibri" charset="0"/>
              </a:rPr>
              <a:t> It destroys  the value and meaning of the honeymoon. </a:t>
            </a:r>
          </a:p>
          <a:p>
            <a:pPr>
              <a:lnSpc>
                <a:spcPct val="150000"/>
              </a:lnSpc>
              <a:buFontTx/>
              <a:buAutoNum type="arabicPeriod" startAt="13"/>
              <a:defRPr/>
            </a:pPr>
            <a:r>
              <a:rPr lang="en-US" altLang="pt-BR" sz="2400" smtClean="0">
                <a:solidFill>
                  <a:srgbClr val="FFFFFF"/>
                </a:solidFill>
                <a:latin typeface="Calibri" charset="0"/>
              </a:rPr>
              <a:t> Premarital sex tends to be habit-forming.</a:t>
            </a:r>
          </a:p>
          <a:p>
            <a:pPr>
              <a:lnSpc>
                <a:spcPct val="150000"/>
              </a:lnSpc>
              <a:buFontTx/>
              <a:buAutoNum type="arabicPeriod" startAt="13"/>
              <a:defRPr/>
            </a:pPr>
            <a:r>
              <a:rPr lang="en-US" altLang="pt-BR" sz="2400" smtClean="0">
                <a:solidFill>
                  <a:srgbClr val="FFFFFF"/>
                </a:solidFill>
                <a:latin typeface="Calibri" charset="0"/>
              </a:rPr>
              <a:t> Attitudes often change after a premarital sex experience.</a:t>
            </a:r>
          </a:p>
          <a:p>
            <a:pPr>
              <a:lnSpc>
                <a:spcPct val="150000"/>
              </a:lnSpc>
              <a:buFontTx/>
              <a:buAutoNum type="arabicPeriod" startAt="13"/>
              <a:defRPr/>
            </a:pPr>
            <a:r>
              <a:rPr lang="en-US" altLang="pt-BR" sz="2400" smtClean="0">
                <a:solidFill>
                  <a:srgbClr val="FFFFFF"/>
                </a:solidFill>
                <a:latin typeface="Calibri" charset="0"/>
              </a:rPr>
              <a:t> You never know whom you will marry.</a:t>
            </a:r>
          </a:p>
          <a:p>
            <a:pPr>
              <a:lnSpc>
                <a:spcPct val="150000"/>
              </a:lnSpc>
              <a:spcAft>
                <a:spcPct val="70000"/>
              </a:spcAft>
              <a:buFontTx/>
              <a:buAutoNum type="arabicPeriod" startAt="13"/>
              <a:defRPr/>
            </a:pPr>
            <a:r>
              <a:rPr lang="en-US" altLang="pt-BR" sz="2400" smtClean="0">
                <a:solidFill>
                  <a:srgbClr val="FFFFFF"/>
                </a:solidFill>
                <a:latin typeface="Calibri" charset="0"/>
              </a:rPr>
              <a:t> It erodes a relationship with God.</a:t>
            </a:r>
          </a:p>
        </p:txBody>
      </p:sp>
      <p:sp>
        <p:nvSpPr>
          <p:cNvPr id="4" name="Retângulo 3"/>
          <p:cNvSpPr/>
          <p:nvPr/>
        </p:nvSpPr>
        <p:spPr>
          <a:xfrm>
            <a:off x="1219200" y="787400"/>
            <a:ext cx="6629400" cy="584200"/>
          </a:xfrm>
          <a:prstGeom prst="rect">
            <a:avLst/>
          </a:prstGeom>
        </p:spPr>
        <p:txBody>
          <a:bodyPr wrap="none">
            <a:spAutoFit/>
          </a:bodyPr>
          <a:lstStyle/>
          <a:p>
            <a:pPr algn="ctr" eaLnBrk="1" hangingPunct="1">
              <a:spcBef>
                <a:spcPct val="50000"/>
              </a:spcBef>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NINETEEN REASONS TO SAY NO!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609600"/>
            <a:ext cx="7696200" cy="1219200"/>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IF YOU ARE HAVING TROUBLE WITH SEXUAL THOUGHTS AND FEELINGS . . .</a:t>
            </a:r>
          </a:p>
        </p:txBody>
      </p:sp>
      <p:sp>
        <p:nvSpPr>
          <p:cNvPr id="41987" name="Rectangle 3"/>
          <p:cNvSpPr>
            <a:spLocks noGrp="1" noChangeArrowheads="1"/>
          </p:cNvSpPr>
          <p:nvPr>
            <p:ph type="body" idx="1"/>
          </p:nvPr>
        </p:nvSpPr>
        <p:spPr>
          <a:xfrm>
            <a:off x="457200" y="2286000"/>
            <a:ext cx="6096000" cy="3657600"/>
          </a:xfrm>
        </p:spPr>
        <p:txBody>
          <a:bodyPr/>
          <a:lstStyle/>
          <a:p>
            <a:pPr eaLnBrk="1" hangingPunct="1">
              <a:lnSpc>
                <a:spcPct val="80000"/>
              </a:lnSpc>
              <a:buClrTx/>
              <a:buFont typeface="Arial" charset="0"/>
              <a:buChar char="•"/>
            </a:pPr>
            <a:r>
              <a:rPr lang="en-US" altLang="pt-BR" sz="2400" dirty="0">
                <a:solidFill>
                  <a:srgbClr val="FFFFFF"/>
                </a:solidFill>
                <a:effectLst/>
                <a:latin typeface="Calibri" charset="0"/>
              </a:rPr>
              <a:t>What music are you listening to?</a:t>
            </a:r>
          </a:p>
          <a:p>
            <a:pPr eaLnBrk="1" hangingPunct="1">
              <a:lnSpc>
                <a:spcPct val="80000"/>
              </a:lnSpc>
              <a:buClrTx/>
              <a:buFont typeface="Arial" charset="0"/>
              <a:buChar char="•"/>
            </a:pPr>
            <a:r>
              <a:rPr lang="en-US" altLang="pt-BR" sz="2400" dirty="0">
                <a:solidFill>
                  <a:srgbClr val="FFFFFF"/>
                </a:solidFill>
                <a:effectLst/>
                <a:latin typeface="Calibri" charset="0"/>
              </a:rPr>
              <a:t>What pictures hang on your walls?</a:t>
            </a:r>
          </a:p>
          <a:p>
            <a:pPr eaLnBrk="1" hangingPunct="1">
              <a:lnSpc>
                <a:spcPct val="80000"/>
              </a:lnSpc>
              <a:buClrTx/>
              <a:buFont typeface="Arial" charset="0"/>
              <a:buChar char="•"/>
            </a:pPr>
            <a:r>
              <a:rPr lang="en-US" altLang="pt-BR" sz="2400" dirty="0">
                <a:solidFill>
                  <a:srgbClr val="FFFFFF"/>
                </a:solidFill>
                <a:effectLst/>
                <a:latin typeface="Calibri" charset="0"/>
              </a:rPr>
              <a:t>What kind of books do you read?</a:t>
            </a:r>
          </a:p>
          <a:p>
            <a:pPr eaLnBrk="1" hangingPunct="1">
              <a:lnSpc>
                <a:spcPct val="80000"/>
              </a:lnSpc>
              <a:buClrTx/>
              <a:buFont typeface="Arial" charset="0"/>
              <a:buChar char="•"/>
            </a:pPr>
            <a:r>
              <a:rPr lang="en-US" altLang="pt-BR" sz="2400" dirty="0">
                <a:solidFill>
                  <a:srgbClr val="FFFFFF"/>
                </a:solidFill>
                <a:effectLst/>
                <a:latin typeface="Calibri" charset="0"/>
              </a:rPr>
              <a:t>What movies do you watch?</a:t>
            </a:r>
          </a:p>
          <a:p>
            <a:pPr eaLnBrk="1" hangingPunct="1">
              <a:lnSpc>
                <a:spcPct val="80000"/>
              </a:lnSpc>
              <a:buClrTx/>
              <a:buFont typeface="Arial" charset="0"/>
              <a:buChar char="•"/>
            </a:pPr>
            <a:r>
              <a:rPr lang="en-US" altLang="pt-BR" sz="2400" dirty="0">
                <a:solidFill>
                  <a:srgbClr val="FFFFFF"/>
                </a:solidFill>
                <a:effectLst/>
                <a:latin typeface="Calibri" charset="0"/>
              </a:rPr>
              <a:t>What kind of stories do you tell or listen to?</a:t>
            </a:r>
          </a:p>
          <a:p>
            <a:pPr eaLnBrk="1" hangingPunct="1">
              <a:lnSpc>
                <a:spcPct val="80000"/>
              </a:lnSpc>
              <a:buClrTx/>
              <a:buFont typeface="Arial" charset="0"/>
              <a:buChar char="•"/>
            </a:pPr>
            <a:r>
              <a:rPr lang="en-US" altLang="pt-BR" sz="2400" dirty="0">
                <a:solidFill>
                  <a:srgbClr val="FFFFFF"/>
                </a:solidFill>
                <a:effectLst/>
                <a:latin typeface="Calibri" charset="0"/>
              </a:rPr>
              <a:t>What magazines do you look through?</a:t>
            </a:r>
          </a:p>
          <a:p>
            <a:pPr eaLnBrk="1" hangingPunct="1">
              <a:lnSpc>
                <a:spcPct val="80000"/>
              </a:lnSpc>
              <a:buClrTx/>
              <a:buFont typeface="Arial" charset="0"/>
              <a:buChar char="•"/>
            </a:pPr>
            <a:r>
              <a:rPr lang="en-US" altLang="pt-BR" sz="2400" dirty="0">
                <a:solidFill>
                  <a:srgbClr val="FFFFFF"/>
                </a:solidFill>
                <a:effectLst/>
                <a:latin typeface="Calibri" charset="0"/>
              </a:rPr>
              <a:t>Are you eating a healthy diet?</a:t>
            </a:r>
          </a:p>
          <a:p>
            <a:pPr eaLnBrk="1" hangingPunct="1">
              <a:lnSpc>
                <a:spcPct val="80000"/>
              </a:lnSpc>
              <a:buClrTx/>
              <a:buFont typeface="Arial" charset="0"/>
              <a:buChar char="•"/>
            </a:pPr>
            <a:r>
              <a:rPr lang="en-US" altLang="pt-BR" sz="2400" dirty="0">
                <a:solidFill>
                  <a:srgbClr val="FFFFFF"/>
                </a:solidFill>
                <a:effectLst/>
                <a:latin typeface="Calibri" charset="0"/>
              </a:rPr>
              <a:t>Are you getting good exercise?</a:t>
            </a:r>
          </a:p>
          <a:p>
            <a:pPr eaLnBrk="1" hangingPunct="1">
              <a:lnSpc>
                <a:spcPct val="80000"/>
              </a:lnSpc>
              <a:buClrTx/>
              <a:buFont typeface="Arial" charset="0"/>
              <a:buChar char="•"/>
            </a:pPr>
            <a:r>
              <a:rPr lang="en-US" altLang="pt-BR" sz="2400" dirty="0">
                <a:solidFill>
                  <a:srgbClr val="FFFFFF"/>
                </a:solidFill>
                <a:effectLst/>
                <a:latin typeface="Calibri" charset="0"/>
              </a:rPr>
              <a:t>What intimate situations do you allow yourself to be involved in?</a:t>
            </a: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381000" y="1066800"/>
            <a:ext cx="4114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pt-BR" sz="2400" dirty="0">
                <a:solidFill>
                  <a:schemeClr val="accent4">
                    <a:lumMod val="50000"/>
                  </a:schemeClr>
                </a:solidFill>
                <a:latin typeface="Calibri" panose="020F0502020204030204" pitchFamily="34" charset="0"/>
              </a:rPr>
              <a:t>Are you ready to commit your sexual desires to the Lord? </a:t>
            </a:r>
          </a:p>
          <a:p>
            <a:pPr>
              <a:defRPr/>
            </a:pPr>
            <a:endParaRPr lang="en-US" altLang="pt-BR" sz="2400" dirty="0">
              <a:solidFill>
                <a:schemeClr val="accent4">
                  <a:lumMod val="50000"/>
                </a:schemeClr>
              </a:solidFill>
              <a:latin typeface="Calibri" panose="020F0502020204030204" pitchFamily="34" charset="0"/>
            </a:endParaRPr>
          </a:p>
          <a:p>
            <a:pPr>
              <a:defRPr/>
            </a:pPr>
            <a:r>
              <a:rPr lang="en-US" altLang="pt-BR" sz="2400" dirty="0">
                <a:solidFill>
                  <a:schemeClr val="accent4">
                    <a:lumMod val="50000"/>
                  </a:schemeClr>
                </a:solidFill>
                <a:latin typeface="Calibri" panose="020F0502020204030204" pitchFamily="34" charset="0"/>
              </a:rPr>
              <a:t>Are you ready to trust Him and His plan for their fulfillment?</a:t>
            </a:r>
            <a:br>
              <a:rPr lang="en-US" altLang="pt-BR" sz="2400" dirty="0">
                <a:solidFill>
                  <a:schemeClr val="accent4">
                    <a:lumMod val="50000"/>
                  </a:schemeClr>
                </a:solidFill>
                <a:latin typeface="Calibri" panose="020F0502020204030204" pitchFamily="34" charset="0"/>
              </a:rPr>
            </a:br>
            <a:endParaRPr lang="en-US" altLang="pt-BR" sz="2400" dirty="0">
              <a:solidFill>
                <a:schemeClr val="accent4">
                  <a:lumMod val="50000"/>
                </a:schemeClr>
              </a:solidFill>
              <a:latin typeface="Calibri" panose="020F0502020204030204" pitchFamily="34" charset="0"/>
            </a:endParaRPr>
          </a:p>
          <a:p>
            <a:pPr>
              <a:defRPr/>
            </a:pPr>
            <a:r>
              <a:rPr lang="en-US" altLang="pt-BR" sz="2400" dirty="0">
                <a:solidFill>
                  <a:schemeClr val="accent4">
                    <a:lumMod val="50000"/>
                  </a:schemeClr>
                </a:solidFill>
                <a:latin typeface="Calibri" panose="020F0502020204030204" pitchFamily="34" charset="0"/>
              </a:rPr>
              <a:t>If you’ve been struggling in this area, I encourage you to go before the Lord and honestly tell Him how you’re feeling.</a:t>
            </a:r>
            <a:br>
              <a:rPr lang="en-US" altLang="pt-BR" sz="2400" dirty="0">
                <a:solidFill>
                  <a:schemeClr val="accent4">
                    <a:lumMod val="50000"/>
                  </a:schemeClr>
                </a:solidFill>
                <a:latin typeface="Calibri" panose="020F0502020204030204" pitchFamily="34" charset="0"/>
              </a:rPr>
            </a:br>
            <a:endParaRPr lang="en-US" altLang="pt-BR" sz="2400" dirty="0">
              <a:solidFill>
                <a:schemeClr val="accent4">
                  <a:lumMod val="50000"/>
                </a:schemeClr>
              </a:solidFill>
              <a:latin typeface="Calibri" panose="020F0502020204030204" pitchFamily="34" charset="0"/>
            </a:endParaRPr>
          </a:p>
          <a:p>
            <a:pPr>
              <a:defRPr/>
            </a:pPr>
            <a:r>
              <a:rPr lang="en-US" altLang="pt-BR" sz="2400" dirty="0">
                <a:solidFill>
                  <a:schemeClr val="accent4">
                    <a:lumMod val="50000"/>
                  </a:schemeClr>
                </a:solidFill>
                <a:latin typeface="Calibri" panose="020F0502020204030204" pitchFamily="34" charset="0"/>
              </a:rPr>
              <a:t>Believe me, He won’t be shocked at anything you say.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609600"/>
            <a:ext cx="8229600" cy="4724400"/>
          </a:xfrm>
        </p:spPr>
        <p:txBody>
          <a:bodyPr/>
          <a:lstStyle/>
          <a:p>
            <a:pPr eaLnBrk="1" hangingPunct="1">
              <a:defRPr/>
            </a:pP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BECAUSE IT IS COMMON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SENSE DOESN’T MEAN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IT IS COMMON PRACTICE.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381000" y="1116013"/>
            <a:ext cx="4953000" cy="636587"/>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Hero" panose="02000506000000020004" pitchFamily="50" charset="0"/>
              </a:rPr>
              <a:t>HOW TO CATCH A MAN:</a:t>
            </a:r>
          </a:p>
        </p:txBody>
      </p:sp>
      <p:sp>
        <p:nvSpPr>
          <p:cNvPr id="82949" name="Text Box 5"/>
          <p:cNvSpPr txBox="1">
            <a:spLocks noChangeArrowheads="1"/>
          </p:cNvSpPr>
          <p:nvPr/>
        </p:nvSpPr>
        <p:spPr bwMode="auto">
          <a:xfrm>
            <a:off x="457200" y="2201863"/>
            <a:ext cx="5486400"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Be able to be happy by yourself.</a:t>
            </a:r>
          </a:p>
          <a:p>
            <a:pPr>
              <a:spcBef>
                <a:spcPct val="0"/>
              </a:spcBef>
              <a:buClrTx/>
              <a:buSzTx/>
              <a:buFontTx/>
              <a:buNone/>
              <a:defRPr/>
            </a:pP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If it is God’s will, there is someone God is preparing for you while you are preparing for him</a:t>
            </a:r>
            <a:r>
              <a:rPr lang="en-US" altLang="pt-BR" sz="2400" dirty="0" smtClean="0">
                <a:solidFill>
                  <a:schemeClr val="accent4">
                    <a:lumMod val="50000"/>
                  </a:schemeClr>
                </a:solidFill>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 y="384175"/>
            <a:ext cx="9124950" cy="1139825"/>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 DON’T KNOW, MAN. </a:t>
            </a:r>
            <a:b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I’M JUST TIRED OF DATING PIGS.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a:xfrm>
            <a:off x="0" y="1981200"/>
            <a:ext cx="9144000" cy="1389063"/>
          </a:xfrm>
        </p:spPr>
        <p:txBody>
          <a:bodyPr/>
          <a:lstStyle/>
          <a:p>
            <a:pPr eaLnBrk="1" hangingPunct="1">
              <a:defRPr/>
            </a:pPr>
            <a:r>
              <a:rPr lang="en-US" altLang="pt-BR" sz="4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THE HARDER WE TRY, </a:t>
            </a:r>
            <a:br>
              <a:rPr lang="en-US" altLang="pt-BR" sz="4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4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THE LUCKIER WE 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90600" y="914400"/>
            <a:ext cx="7086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lgn="ctr" eaLnBrk="1" hangingPunct="1">
              <a:spcBef>
                <a:spcPct val="50000"/>
              </a:spcBef>
              <a:buClrTx/>
              <a:buSzTx/>
              <a:buFontTx/>
              <a:buNone/>
              <a:defRPr/>
            </a:pPr>
            <a:r>
              <a:rPr lang="en-US" altLang="pt-BR" sz="2400" dirty="0" smtClean="0">
                <a:solidFill>
                  <a:srgbClr val="FFFFFF"/>
                </a:solidFill>
                <a:latin typeface="Calibri" charset="0"/>
              </a:rPr>
              <a:t>“For in Christ all the fullness of the </a:t>
            </a:r>
            <a:br>
              <a:rPr lang="en-US" altLang="pt-BR" sz="2400" dirty="0" smtClean="0">
                <a:solidFill>
                  <a:srgbClr val="FFFFFF"/>
                </a:solidFill>
                <a:latin typeface="Calibri" charset="0"/>
              </a:rPr>
            </a:br>
            <a:r>
              <a:rPr lang="en-US" altLang="pt-BR" sz="2400" dirty="0" smtClean="0">
                <a:solidFill>
                  <a:srgbClr val="FFFFFF"/>
                </a:solidFill>
                <a:latin typeface="Calibri" charset="0"/>
              </a:rPr>
              <a:t>Deity lives in bodily form, and you have been given fullness in Christ, who is the head over every power and authority.  In Him you were also circumcised, in the putting off of the sinful nature, not with a circumcision done with the hands of men but with the circumcision done by Christ, having been buried with Him in baptism and raised with Him through your faith in the power of God, who raised him from the dead.”</a:t>
            </a:r>
          </a:p>
          <a:p>
            <a:pPr algn="ctr" eaLnBrk="1" hangingPunct="1">
              <a:lnSpc>
                <a:spcPct val="150000"/>
              </a:lnSpc>
              <a:spcBef>
                <a:spcPct val="50000"/>
              </a:spcBef>
              <a:buClrTx/>
              <a:buSzTx/>
              <a:buFontTx/>
              <a:buNone/>
              <a:defRPr/>
            </a:pPr>
            <a:r>
              <a:rPr lang="en-US" altLang="pt-BR" sz="1800" dirty="0" smtClean="0">
                <a:solidFill>
                  <a:srgbClr val="FFFFFF"/>
                </a:solidFill>
                <a:latin typeface="Calibri" charset="0"/>
              </a:rPr>
              <a:t>Colossians </a:t>
            </a:r>
            <a:r>
              <a:rPr lang="en-US" altLang="pt-BR" sz="1800" dirty="0" smtClean="0">
                <a:solidFill>
                  <a:srgbClr val="FFFFFF"/>
                </a:solidFill>
                <a:latin typeface="Calibri" charset="0"/>
              </a:rPr>
              <a:t>2:9-12, </a:t>
            </a:r>
            <a:r>
              <a:rPr lang="en-US" altLang="pt-BR" sz="1800" dirty="0" smtClean="0">
                <a:solidFill>
                  <a:srgbClr val="FFFFFF"/>
                </a:solidFill>
                <a:latin typeface="Calibri" charset="0"/>
              </a:rPr>
              <a:t>NIV</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600200" y="1143000"/>
            <a:ext cx="6096000" cy="3733800"/>
          </a:xfrm>
        </p:spPr>
        <p:txBody>
          <a:bodyPr/>
          <a:lstStyle/>
          <a:p>
            <a:pPr eaLnBrk="1" hangingPunct="1"/>
            <a:r>
              <a:rPr lang="en-US" altLang="pt-BR" sz="2400" dirty="0">
                <a:effectLst/>
                <a:latin typeface="Calibri" charset="0"/>
              </a:rPr>
              <a:t>“A single person is often so </a:t>
            </a:r>
            <a:br>
              <a:rPr lang="en-US" altLang="pt-BR" sz="2400" dirty="0">
                <a:effectLst/>
                <a:latin typeface="Calibri" charset="0"/>
              </a:rPr>
            </a:br>
            <a:r>
              <a:rPr lang="en-US" altLang="pt-BR" sz="2400" dirty="0">
                <a:effectLst/>
                <a:latin typeface="Calibri" charset="0"/>
              </a:rPr>
              <a:t>determined that marriage is essential to </a:t>
            </a:r>
            <a:br>
              <a:rPr lang="en-US" altLang="pt-BR" sz="2400" dirty="0">
                <a:effectLst/>
                <a:latin typeface="Calibri" charset="0"/>
              </a:rPr>
            </a:br>
            <a:r>
              <a:rPr lang="en-US" altLang="pt-BR" sz="2400" dirty="0">
                <a:effectLst/>
                <a:latin typeface="Calibri" charset="0"/>
              </a:rPr>
              <a:t>his/her wholeness that subconsciously he bypasses both opportunities and responsibilities until they can be shared with a life partner.  More seriously, this tendency to wait for the future can become a living pattern, canceling out many enriching experiences.”</a:t>
            </a:r>
            <a:br>
              <a:rPr lang="en-US" altLang="pt-BR" sz="2400" dirty="0">
                <a:effectLst/>
                <a:latin typeface="Calibri" charset="0"/>
              </a:rPr>
            </a:br>
            <a:r>
              <a:rPr lang="en-US" altLang="pt-BR" sz="2400" dirty="0">
                <a:effectLst/>
                <a:latin typeface="Calibri" charset="0"/>
              </a:rPr>
              <a:t/>
            </a:r>
            <a:br>
              <a:rPr lang="en-US" altLang="pt-BR" sz="2400" dirty="0">
                <a:effectLst/>
                <a:latin typeface="Calibri" charset="0"/>
              </a:rPr>
            </a:br>
            <a:r>
              <a:rPr lang="en-US" altLang="pt-BR" sz="1800" dirty="0">
                <a:effectLst/>
                <a:latin typeface="Calibri" charset="0"/>
              </a:rPr>
              <a:t>Lyle </a:t>
            </a:r>
            <a:r>
              <a:rPr lang="en-US" altLang="pt-BR" sz="1800" dirty="0" err="1" smtClean="0">
                <a:effectLst/>
                <a:latin typeface="Calibri" charset="0"/>
              </a:rPr>
              <a:t>Hillegas</a:t>
            </a:r>
            <a:r>
              <a:rPr lang="en-US" altLang="pt-BR" sz="1800" dirty="0" smtClean="0">
                <a:effectLst/>
                <a:latin typeface="Calibri" charset="0"/>
              </a:rPr>
              <a:t>, </a:t>
            </a:r>
            <a:r>
              <a:rPr lang="en-US" altLang="pt-BR" sz="1800" i="1" dirty="0" smtClean="0">
                <a:effectLst/>
                <a:latin typeface="Calibri" charset="0"/>
              </a:rPr>
              <a:t>It’s </a:t>
            </a:r>
            <a:r>
              <a:rPr lang="en-US" altLang="pt-BR" sz="1800" i="1" dirty="0">
                <a:effectLst/>
                <a:latin typeface="Calibri" charset="0"/>
              </a:rPr>
              <a:t>O.K. to Be </a:t>
            </a:r>
            <a:r>
              <a:rPr lang="en-US" altLang="pt-BR" sz="1800" i="1" dirty="0" smtClean="0">
                <a:effectLst/>
                <a:latin typeface="Calibri" charset="0"/>
              </a:rPr>
              <a:t>Single</a:t>
            </a:r>
            <a:endParaRPr lang="en-US" altLang="pt-BR" sz="1800" dirty="0">
              <a:effectLst/>
              <a:latin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33425"/>
            <a:ext cx="9144000" cy="790575"/>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AVOID THE HAZARDS OF THE SINGLE LIFE</a:t>
            </a:r>
          </a:p>
        </p:txBody>
      </p:sp>
      <p:sp>
        <p:nvSpPr>
          <p:cNvPr id="49155" name="Rectangle 3"/>
          <p:cNvSpPr>
            <a:spLocks noGrp="1" noChangeArrowheads="1"/>
          </p:cNvSpPr>
          <p:nvPr>
            <p:ph type="body" idx="1"/>
          </p:nvPr>
        </p:nvSpPr>
        <p:spPr>
          <a:xfrm>
            <a:off x="457200" y="1900238"/>
            <a:ext cx="8077200" cy="4043362"/>
          </a:xfrm>
        </p:spPr>
        <p:txBody>
          <a:bodyPr/>
          <a:lstStyle/>
          <a:p>
            <a:pPr marL="0" eaLnBrk="1" hangingPunct="1">
              <a:spcBef>
                <a:spcPct val="0"/>
              </a:spcBef>
              <a:buFont typeface="Wingdings" panose="05000000000000000000" pitchFamily="2" charset="2"/>
              <a:buNone/>
              <a:defRPr/>
            </a:pPr>
            <a:r>
              <a:rPr lang="en-US" altLang="pt-BR" sz="2400" b="1" dirty="0" smtClean="0">
                <a:solidFill>
                  <a:srgbClr val="F62663"/>
                </a:solidFill>
                <a:effectLst/>
                <a:latin typeface="Calibri" panose="020F0502020204030204" pitchFamily="34" charset="0"/>
              </a:rPr>
              <a:t>Hazard #1.  </a:t>
            </a:r>
            <a:r>
              <a:rPr lang="en-US" altLang="pt-BR" sz="2400" i="1" dirty="0" smtClean="0">
                <a:solidFill>
                  <a:schemeClr val="accent4">
                    <a:lumMod val="50000"/>
                  </a:schemeClr>
                </a:solidFill>
                <a:effectLst/>
                <a:latin typeface="Calibri" panose="020F0502020204030204" pitchFamily="34" charset="0"/>
              </a:rPr>
              <a:t>You date someone with a questionable character because you are beginning to lose hope that the right one will ever appear.</a:t>
            </a:r>
          </a:p>
          <a:p>
            <a:pPr marL="0" eaLnBrk="1" hangingPunct="1">
              <a:spcBef>
                <a:spcPct val="0"/>
              </a:spcBef>
              <a:buFont typeface="Wingdings" panose="05000000000000000000" pitchFamily="2" charset="2"/>
              <a:buNone/>
              <a:defRPr/>
            </a:pPr>
            <a:endParaRPr lang="en-US" altLang="pt-BR" sz="2400" b="1" i="1" dirty="0" smtClean="0">
              <a:solidFill>
                <a:srgbClr val="F62663"/>
              </a:solidFill>
              <a:effectLst/>
              <a:latin typeface="Calibri" panose="020F0502020204030204" pitchFamily="34" charset="0"/>
            </a:endParaRPr>
          </a:p>
          <a:p>
            <a:pPr marL="0" eaLnBrk="1" hangingPunct="1">
              <a:spcBef>
                <a:spcPct val="0"/>
              </a:spcBef>
              <a:buFont typeface="Wingdings" panose="05000000000000000000" pitchFamily="2" charset="2"/>
              <a:buNone/>
              <a:defRPr/>
            </a:pPr>
            <a:r>
              <a:rPr lang="en-US" altLang="pt-BR" sz="2400" b="1" dirty="0" smtClean="0">
                <a:solidFill>
                  <a:srgbClr val="F62663"/>
                </a:solidFill>
                <a:effectLst/>
                <a:latin typeface="Calibri" panose="020F0502020204030204" pitchFamily="34" charset="0"/>
              </a:rPr>
              <a:t>Hazard #2.  </a:t>
            </a:r>
            <a:r>
              <a:rPr lang="en-US" altLang="pt-BR" sz="2400" i="1" dirty="0" smtClean="0">
                <a:solidFill>
                  <a:schemeClr val="accent4">
                    <a:lumMod val="50000"/>
                  </a:schemeClr>
                </a:solidFill>
                <a:effectLst/>
                <a:latin typeface="Calibri" panose="020F0502020204030204" pitchFamily="34" charset="0"/>
              </a:rPr>
              <a:t>You are pressured into a sexual relationship thinking that it will encourage the person you are dating to make a permanent commitment to you.</a:t>
            </a:r>
          </a:p>
          <a:p>
            <a:pPr marL="0" eaLnBrk="1" hangingPunct="1">
              <a:spcBef>
                <a:spcPct val="0"/>
              </a:spcBef>
              <a:buFont typeface="Wingdings" panose="05000000000000000000" pitchFamily="2" charset="2"/>
              <a:buNone/>
              <a:defRPr/>
            </a:pPr>
            <a:endParaRPr lang="en-US" altLang="pt-BR" sz="2400" i="1" dirty="0" smtClean="0">
              <a:solidFill>
                <a:schemeClr val="tx2"/>
              </a:solidFill>
              <a:effectLst/>
              <a:latin typeface="Calibri" panose="020F0502020204030204" pitchFamily="34" charset="0"/>
            </a:endParaRPr>
          </a:p>
          <a:p>
            <a:pPr marL="0" eaLnBrk="1" hangingPunct="1">
              <a:spcBef>
                <a:spcPct val="0"/>
              </a:spcBef>
              <a:buFont typeface="Wingdings" panose="05000000000000000000" pitchFamily="2" charset="2"/>
              <a:buNone/>
              <a:defRPr/>
            </a:pPr>
            <a:r>
              <a:rPr lang="en-US" altLang="pt-BR" sz="2400" b="1" dirty="0" smtClean="0">
                <a:solidFill>
                  <a:srgbClr val="F62663"/>
                </a:solidFill>
                <a:effectLst/>
                <a:latin typeface="Calibri" panose="020F0502020204030204" pitchFamily="34" charset="0"/>
              </a:rPr>
              <a:t>Hazard #3.  </a:t>
            </a:r>
            <a:r>
              <a:rPr lang="en-US" altLang="pt-BR" sz="2400" i="1" dirty="0" smtClean="0">
                <a:solidFill>
                  <a:schemeClr val="accent4">
                    <a:lumMod val="50000"/>
                  </a:schemeClr>
                </a:solidFill>
                <a:effectLst/>
                <a:latin typeface="Calibri" panose="020F0502020204030204" pitchFamily="34" charset="0"/>
              </a:rPr>
              <a:t>You rush into marriage thinking it may be your last chance.</a:t>
            </a:r>
            <a:endParaRPr lang="en-US" altLang="pt-BR" sz="2400" dirty="0" smtClean="0">
              <a:solidFill>
                <a:schemeClr val="accent4">
                  <a:lumMod val="50000"/>
                </a:schemeClr>
              </a:solidFill>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501650"/>
            <a:ext cx="8229600" cy="869950"/>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ESTABLISH A CLOSER RELATIONSHIP WITH CHRIST</a:t>
            </a:r>
          </a:p>
        </p:txBody>
      </p:sp>
      <p:sp>
        <p:nvSpPr>
          <p:cNvPr id="50179" name="Rectangle 3"/>
          <p:cNvSpPr>
            <a:spLocks noGrp="1" noChangeArrowheads="1"/>
          </p:cNvSpPr>
          <p:nvPr>
            <p:ph type="body" idx="1"/>
          </p:nvPr>
        </p:nvSpPr>
        <p:spPr>
          <a:xfrm>
            <a:off x="457200" y="1905000"/>
            <a:ext cx="8229600" cy="3962400"/>
          </a:xfrm>
        </p:spPr>
        <p:txBody>
          <a:bodyPr/>
          <a:lstStyle/>
          <a:p>
            <a:pPr marL="609600" indent="-609600" eaLnBrk="1" hangingPunct="1">
              <a:buClrTx/>
              <a:buFont typeface="+mj-lt"/>
              <a:buAutoNum type="arabicPeriod"/>
              <a:defRPr/>
            </a:pPr>
            <a:r>
              <a:rPr lang="en-US" altLang="pt-BR" sz="2400" dirty="0" smtClean="0">
                <a:solidFill>
                  <a:schemeClr val="accent4">
                    <a:lumMod val="50000"/>
                  </a:schemeClr>
                </a:solidFill>
                <a:effectLst/>
                <a:latin typeface="Calibri" panose="020F0502020204030204" pitchFamily="34" charset="0"/>
              </a:rPr>
              <a:t>If you are lonely, make Jesus your constant companion.</a:t>
            </a:r>
          </a:p>
          <a:p>
            <a:pPr marL="609600" indent="-609600" eaLnBrk="1" hangingPunct="1">
              <a:lnSpc>
                <a:spcPct val="150000"/>
              </a:lnSpc>
              <a:buClrTx/>
              <a:buFontTx/>
              <a:buAutoNum type="arabicPeriod" startAt="2"/>
              <a:defRPr/>
            </a:pPr>
            <a:r>
              <a:rPr lang="en-US" altLang="pt-BR" sz="2400" dirty="0" smtClean="0">
                <a:solidFill>
                  <a:schemeClr val="accent4">
                    <a:lumMod val="50000"/>
                  </a:schemeClr>
                </a:solidFill>
                <a:effectLst/>
                <a:latin typeface="Calibri" panose="020F0502020204030204" pitchFamily="34" charset="0"/>
              </a:rPr>
              <a:t>Lean on His promises.</a:t>
            </a:r>
          </a:p>
          <a:p>
            <a:pPr marL="609600" indent="-609600" eaLnBrk="1" hangingPunct="1">
              <a:lnSpc>
                <a:spcPct val="150000"/>
              </a:lnSpc>
              <a:buClrTx/>
              <a:buFontTx/>
              <a:buAutoNum type="arabicPeriod" startAt="2"/>
              <a:defRPr/>
            </a:pPr>
            <a:r>
              <a:rPr lang="en-US" altLang="pt-BR" sz="2400" dirty="0" smtClean="0">
                <a:solidFill>
                  <a:schemeClr val="accent4">
                    <a:lumMod val="50000"/>
                  </a:schemeClr>
                </a:solidFill>
                <a:effectLst/>
                <a:latin typeface="Calibri" panose="020F0502020204030204" pitchFamily="34" charset="0"/>
              </a:rPr>
              <a:t>Develop the fruits of the spirit found in Galatians 5:22. </a:t>
            </a:r>
          </a:p>
          <a:p>
            <a:pPr marL="609600" indent="-609600" algn="ctr" eaLnBrk="1" hangingPunct="1">
              <a:lnSpc>
                <a:spcPct val="150000"/>
              </a:lnSpc>
              <a:buClrTx/>
              <a:buFontTx/>
              <a:buNone/>
              <a:defRPr/>
            </a:pPr>
            <a:r>
              <a:rPr lang="en-US" altLang="pt-BR" sz="2400" dirty="0" smtClean="0">
                <a:solidFill>
                  <a:schemeClr val="accent4">
                    <a:lumMod val="50000"/>
                  </a:schemeClr>
                </a:solidFill>
                <a:effectLst/>
                <a:latin typeface="Calibri" panose="020F0502020204030204" pitchFamily="34" charset="0"/>
              </a:rPr>
              <a:t>	</a:t>
            </a:r>
            <a:r>
              <a:rPr lang="en-US" altLang="pt-BR" sz="2400" dirty="0" smtClean="0">
                <a:solidFill>
                  <a:srgbClr val="F62663"/>
                </a:solidFill>
                <a:effectLst/>
                <a:latin typeface="Calibri" panose="020F0502020204030204" pitchFamily="34" charset="0"/>
              </a:rPr>
              <a:t>Love          Joy          Peace          Long-suffering		</a:t>
            </a:r>
          </a:p>
          <a:p>
            <a:pPr marL="609600" indent="-609600" algn="ctr" eaLnBrk="1" hangingPunct="1">
              <a:buClrTx/>
              <a:buFontTx/>
              <a:buNone/>
              <a:defRPr/>
            </a:pPr>
            <a:r>
              <a:rPr lang="en-US" altLang="pt-BR" sz="2400" dirty="0" smtClean="0">
                <a:solidFill>
                  <a:srgbClr val="F62663"/>
                </a:solidFill>
                <a:effectLst/>
                <a:latin typeface="Calibri" panose="020F0502020204030204" pitchFamily="34" charset="0"/>
              </a:rPr>
              <a:t>Kindness          Goodness</a:t>
            </a:r>
            <a:r>
              <a:rPr lang="en-US" altLang="pt-BR" sz="2400" dirty="0">
                <a:solidFill>
                  <a:srgbClr val="F62663"/>
                </a:solidFill>
                <a:effectLst/>
                <a:latin typeface="Calibri" panose="020F0502020204030204" pitchFamily="34" charset="0"/>
              </a:rPr>
              <a:t> </a:t>
            </a:r>
            <a:r>
              <a:rPr lang="en-US" altLang="pt-BR" sz="2400" dirty="0" smtClean="0">
                <a:solidFill>
                  <a:srgbClr val="F62663"/>
                </a:solidFill>
                <a:effectLst/>
                <a:latin typeface="Calibri" panose="020F0502020204030204" pitchFamily="34" charset="0"/>
              </a:rPr>
              <a:t>         Faithfulness</a:t>
            </a:r>
          </a:p>
          <a:p>
            <a:pPr marL="609600" indent="-609600" algn="ctr" eaLnBrk="1" hangingPunct="1">
              <a:buClrTx/>
              <a:buFontTx/>
              <a:buNone/>
              <a:defRPr/>
            </a:pPr>
            <a:r>
              <a:rPr lang="en-US" altLang="pt-BR" sz="2400" dirty="0" smtClean="0">
                <a:solidFill>
                  <a:srgbClr val="F62663"/>
                </a:solidFill>
                <a:effectLst/>
                <a:latin typeface="Calibri" panose="020F0502020204030204" pitchFamily="34" charset="0"/>
              </a:rPr>
              <a:t>Gentleness          Self control</a:t>
            </a:r>
          </a:p>
          <a:p>
            <a:pPr marL="609600" indent="-609600" eaLnBrk="1" hangingPunct="1">
              <a:lnSpc>
                <a:spcPct val="150000"/>
              </a:lnSpc>
              <a:buClrTx/>
              <a:buFont typeface="+mj-lt"/>
              <a:buAutoNum type="arabicPeriod" startAt="4"/>
              <a:defRPr/>
            </a:pPr>
            <a:r>
              <a:rPr lang="en-US" altLang="pt-BR" sz="2400" dirty="0" smtClean="0">
                <a:solidFill>
                  <a:schemeClr val="accent4">
                    <a:lumMod val="50000"/>
                  </a:schemeClr>
                </a:solidFill>
                <a:effectLst/>
                <a:latin typeface="Calibri" panose="020F0502020204030204" pitchFamily="34" charset="0"/>
              </a:rPr>
              <a:t>Read Christian reading material.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2057400" y="1981200"/>
            <a:ext cx="4975225" cy="2765425"/>
          </a:xfrm>
        </p:spPr>
        <p:txBody>
          <a:bodyPr/>
          <a:lstStyle/>
          <a:p>
            <a:pPr marL="0" indent="0" algn="ctr" eaLnBrk="1" hangingPunct="1">
              <a:spcBef>
                <a:spcPct val="0"/>
              </a:spcBef>
              <a:buFontTx/>
              <a:buNone/>
            </a:pPr>
            <a:r>
              <a:rPr lang="en-US" altLang="pt-BR" sz="2400" dirty="0" smtClean="0">
                <a:solidFill>
                  <a:schemeClr val="tx2"/>
                </a:solidFill>
                <a:effectLst/>
                <a:latin typeface="Calibri" charset="0"/>
              </a:rPr>
              <a:t>“For </a:t>
            </a:r>
            <a:r>
              <a:rPr lang="en-US" altLang="pt-BR" sz="2400" dirty="0">
                <a:solidFill>
                  <a:schemeClr val="tx2"/>
                </a:solidFill>
                <a:effectLst/>
                <a:latin typeface="Calibri" charset="0"/>
              </a:rPr>
              <a:t>I know the plans I have for you, says the Lord. They are plans for good and not for evil, to give you a future and a hope. In those days when you pray, I will listen. You will find me when you seek me, if you look for me in earnest</a:t>
            </a:r>
            <a:r>
              <a:rPr lang="en-US" altLang="pt-BR" sz="2400" dirty="0" smtClean="0">
                <a:solidFill>
                  <a:schemeClr val="tx2"/>
                </a:solidFill>
                <a:effectLst/>
                <a:latin typeface="Calibri" charset="0"/>
              </a:rPr>
              <a:t>.” (TLB</a:t>
            </a:r>
            <a:r>
              <a:rPr lang="en-US" altLang="pt-BR" sz="2400" dirty="0">
                <a:solidFill>
                  <a:schemeClr val="tx2"/>
                </a:solidFill>
                <a:effectLst/>
                <a:latin typeface="Calibri" charset="0"/>
              </a:rPr>
              <a:t>)</a:t>
            </a:r>
          </a:p>
        </p:txBody>
      </p:sp>
      <p:sp>
        <p:nvSpPr>
          <p:cNvPr id="2" name="Retângulo 1"/>
          <p:cNvSpPr/>
          <p:nvPr/>
        </p:nvSpPr>
        <p:spPr>
          <a:xfrm>
            <a:off x="1419225" y="1295400"/>
            <a:ext cx="6124575" cy="584775"/>
          </a:xfrm>
          <a:prstGeom prst="rect">
            <a:avLst/>
          </a:prstGeom>
        </p:spPr>
        <p:txBody>
          <a:bodyPr wrap="square">
            <a:spAutoFit/>
          </a:bodyPr>
          <a:lstStyle/>
          <a:p>
            <a:pPr>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MEMORIZE JEREMIAH </a:t>
            </a: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29:11-13</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2226" name="Retângulo 1"/>
          <p:cNvSpPr>
            <a:spLocks noChangeArrowheads="1"/>
          </p:cNvSpPr>
          <p:nvPr/>
        </p:nvSpPr>
        <p:spPr bwMode="auto">
          <a:xfrm>
            <a:off x="1676400" y="1295400"/>
            <a:ext cx="5715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lgn="ctr">
              <a:spcBef>
                <a:spcPct val="0"/>
              </a:spcBef>
              <a:buClrTx/>
              <a:buSzTx/>
              <a:buFontTx/>
              <a:buNone/>
            </a:pPr>
            <a:r>
              <a:rPr lang="en-US" altLang="pt-BR" sz="4000">
                <a:latin typeface="Avenir Book" charset="0"/>
                <a:ea typeface="Avenir Book" charset="0"/>
                <a:cs typeface="Avenir Book" charset="0"/>
              </a:rPr>
              <a:t>DON’T LET THE </a:t>
            </a:r>
            <a:br>
              <a:rPr lang="en-US" altLang="pt-BR" sz="4000">
                <a:latin typeface="Avenir Book" charset="0"/>
                <a:ea typeface="Avenir Book" charset="0"/>
                <a:cs typeface="Avenir Book" charset="0"/>
              </a:rPr>
            </a:br>
            <a:r>
              <a:rPr lang="en-US" altLang="pt-BR" sz="4000">
                <a:latin typeface="Avenir Book" charset="0"/>
                <a:ea typeface="Avenir Book" charset="0"/>
                <a:cs typeface="Avenir Book" charset="0"/>
              </a:rPr>
              <a:t>GOOD THINGS OF LIFE ROB YOU OF THE BEST THINGS.</a:t>
            </a:r>
          </a:p>
          <a:p>
            <a:pPr algn="ctr">
              <a:lnSpc>
                <a:spcPct val="200000"/>
              </a:lnSpc>
              <a:spcBef>
                <a:spcPct val="0"/>
              </a:spcBef>
              <a:buClrTx/>
              <a:buSzTx/>
              <a:buFontTx/>
              <a:buNone/>
            </a:pPr>
            <a:r>
              <a:rPr lang="en-US" altLang="pt-BR" sz="2400" dirty="0">
                <a:latin typeface="Avenir Book" charset="0"/>
                <a:ea typeface="Avenir Book" charset="0"/>
                <a:cs typeface="Avenir Book" charset="0"/>
              </a:rPr>
              <a:t>MALTHIE D. BABCOCK</a:t>
            </a:r>
            <a:endParaRPr lang="pt-BR" altLang="en-US" sz="2400"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64075" y="1143000"/>
            <a:ext cx="4038600" cy="3962400"/>
          </a:xfrm>
        </p:spPr>
        <p:txBody>
          <a:bodyPr>
            <a:normAutofit/>
          </a:bodyPr>
          <a:lstStyle/>
          <a:p>
            <a:pPr eaLnBrk="1" hangingPunct="1">
              <a:defRPr/>
            </a:pP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HAPPINESS</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IS NOT A DESTINATION.</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IT IS A WAY OF</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TRAVELING.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533400"/>
            <a:ext cx="5562600" cy="941388"/>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WAYS TO MANAGE STRESS</a:t>
            </a:r>
          </a:p>
        </p:txBody>
      </p:sp>
      <p:sp>
        <p:nvSpPr>
          <p:cNvPr id="53251" name="Rectangle 3"/>
          <p:cNvSpPr>
            <a:spLocks noGrp="1" noChangeArrowheads="1"/>
          </p:cNvSpPr>
          <p:nvPr>
            <p:ph type="body" sz="half" idx="1"/>
          </p:nvPr>
        </p:nvSpPr>
        <p:spPr>
          <a:xfrm>
            <a:off x="762000" y="1676400"/>
            <a:ext cx="6019800" cy="3810000"/>
          </a:xfrm>
        </p:spPr>
        <p:txBody>
          <a:bodyPr/>
          <a:lstStyle/>
          <a:p>
            <a:pPr marL="609600" indent="-609600" eaLnBrk="1" hangingPunct="1">
              <a:lnSpc>
                <a:spcPct val="150000"/>
              </a:lnSpc>
              <a:buClrTx/>
              <a:buFontTx/>
              <a:buAutoNum type="arabicPeriod"/>
              <a:defRPr/>
            </a:pPr>
            <a:r>
              <a:rPr lang="en-US" altLang="pt-BR" sz="2400" dirty="0" smtClean="0">
                <a:solidFill>
                  <a:schemeClr val="accent4">
                    <a:lumMod val="50000"/>
                  </a:schemeClr>
                </a:solidFill>
                <a:effectLst/>
                <a:latin typeface="Calibri" panose="020F0502020204030204" pitchFamily="34" charset="0"/>
              </a:rPr>
              <a:t>Have a support network.</a:t>
            </a:r>
          </a:p>
          <a:p>
            <a:pPr marL="609600" indent="-609600" eaLnBrk="1" hangingPunct="1">
              <a:lnSpc>
                <a:spcPct val="150000"/>
              </a:lnSpc>
              <a:buClrTx/>
              <a:buFontTx/>
              <a:buAutoNum type="arabicPeriod"/>
              <a:defRPr/>
            </a:pPr>
            <a:r>
              <a:rPr lang="en-US" altLang="pt-BR" sz="2400" dirty="0" smtClean="0">
                <a:solidFill>
                  <a:schemeClr val="accent4">
                    <a:lumMod val="50000"/>
                  </a:schemeClr>
                </a:solidFill>
                <a:effectLst/>
                <a:latin typeface="Calibri" panose="020F0502020204030204" pitchFamily="34" charset="0"/>
              </a:rPr>
              <a:t>Relax.</a:t>
            </a:r>
          </a:p>
          <a:p>
            <a:pPr marL="609600" indent="-609600" eaLnBrk="1" hangingPunct="1">
              <a:lnSpc>
                <a:spcPct val="150000"/>
              </a:lnSpc>
              <a:buClrTx/>
              <a:buFontTx/>
              <a:buAutoNum type="arabicPeriod"/>
              <a:defRPr/>
            </a:pPr>
            <a:r>
              <a:rPr lang="en-US" altLang="pt-BR" sz="2400" dirty="0" smtClean="0">
                <a:solidFill>
                  <a:schemeClr val="accent4">
                    <a:lumMod val="50000"/>
                  </a:schemeClr>
                </a:solidFill>
                <a:effectLst/>
                <a:latin typeface="Calibri" panose="020F0502020204030204" pitchFamily="34" charset="0"/>
              </a:rPr>
              <a:t>Eat well and regularly.</a:t>
            </a:r>
          </a:p>
          <a:p>
            <a:pPr marL="609600" indent="-609600" eaLnBrk="1" hangingPunct="1">
              <a:lnSpc>
                <a:spcPct val="150000"/>
              </a:lnSpc>
              <a:buClrTx/>
              <a:buFontTx/>
              <a:buAutoNum type="arabicPeriod"/>
              <a:defRPr/>
            </a:pPr>
            <a:r>
              <a:rPr lang="en-US" altLang="pt-BR" sz="2400" dirty="0" smtClean="0">
                <a:solidFill>
                  <a:schemeClr val="accent4">
                    <a:lumMod val="50000"/>
                  </a:schemeClr>
                </a:solidFill>
                <a:effectLst/>
                <a:latin typeface="Calibri" panose="020F0502020204030204" pitchFamily="34" charset="0"/>
              </a:rPr>
              <a:t>Lunch with a friend.</a:t>
            </a:r>
          </a:p>
          <a:p>
            <a:pPr marL="609600" indent="-609600" eaLnBrk="1" hangingPunct="1">
              <a:lnSpc>
                <a:spcPct val="150000"/>
              </a:lnSpc>
              <a:buClrTx/>
              <a:buFontTx/>
              <a:buAutoNum type="arabicPeriod"/>
              <a:defRPr/>
            </a:pPr>
            <a:r>
              <a:rPr lang="en-US" altLang="pt-BR" sz="2400" dirty="0" smtClean="0">
                <a:solidFill>
                  <a:schemeClr val="accent4">
                    <a:lumMod val="50000"/>
                  </a:schemeClr>
                </a:solidFill>
                <a:effectLst/>
                <a:latin typeface="Calibri" panose="020F0502020204030204" pitchFamily="34" charset="0"/>
              </a:rPr>
              <a:t>Smile.</a:t>
            </a:r>
          </a:p>
          <a:p>
            <a:pPr marL="609600" indent="-609600" eaLnBrk="1" hangingPunct="1">
              <a:lnSpc>
                <a:spcPct val="150000"/>
              </a:lnSpc>
              <a:buClrTx/>
              <a:buFontTx/>
              <a:buAutoNum type="arabicPeriod"/>
              <a:defRPr/>
            </a:pPr>
            <a:r>
              <a:rPr lang="en-US" altLang="pt-BR" sz="2400" dirty="0" smtClean="0">
                <a:solidFill>
                  <a:schemeClr val="accent4">
                    <a:lumMod val="50000"/>
                  </a:schemeClr>
                </a:solidFill>
                <a:effectLst/>
                <a:latin typeface="Calibri" panose="020F0502020204030204" pitchFamily="34" charset="0"/>
              </a:rPr>
              <a:t>Exercise daily.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762000" y="1828800"/>
            <a:ext cx="4038600" cy="3505200"/>
          </a:xfrm>
        </p:spPr>
        <p:txBody>
          <a:bodyPr/>
          <a:lstStyle/>
          <a:p>
            <a:pPr marL="609600" indent="-612000" eaLnBrk="1" hangingPunct="1">
              <a:spcBef>
                <a:spcPts val="0"/>
              </a:spcBef>
              <a:spcAft>
                <a:spcPts val="1800"/>
              </a:spcAft>
              <a:buClrTx/>
              <a:buFontTx/>
              <a:buAutoNum type="arabicPeriod" startAt="7"/>
              <a:defRPr/>
            </a:pPr>
            <a:r>
              <a:rPr lang="en-US" altLang="pt-BR" sz="2400" dirty="0" smtClean="0">
                <a:solidFill>
                  <a:schemeClr val="accent4">
                    <a:lumMod val="50000"/>
                  </a:schemeClr>
                </a:solidFill>
                <a:effectLst/>
                <a:latin typeface="Calibri" panose="020F0502020204030204" pitchFamily="34" charset="0"/>
              </a:rPr>
              <a:t>Do something for someone else.</a:t>
            </a:r>
          </a:p>
          <a:p>
            <a:pPr marL="609600" indent="-612000" eaLnBrk="1" hangingPunct="1">
              <a:spcBef>
                <a:spcPts val="0"/>
              </a:spcBef>
              <a:spcAft>
                <a:spcPts val="1800"/>
              </a:spcAft>
              <a:buClrTx/>
              <a:buFontTx/>
              <a:buAutoNum type="arabicPeriod" startAt="7"/>
              <a:defRPr/>
            </a:pPr>
            <a:r>
              <a:rPr lang="en-US" altLang="pt-BR" sz="2400" dirty="0" smtClean="0">
                <a:solidFill>
                  <a:schemeClr val="accent4">
                    <a:lumMod val="50000"/>
                  </a:schemeClr>
                </a:solidFill>
                <a:effectLst/>
                <a:latin typeface="Calibri" panose="020F0502020204030204" pitchFamily="34" charset="0"/>
              </a:rPr>
              <a:t>Do something you enjoy each day.</a:t>
            </a:r>
          </a:p>
          <a:p>
            <a:pPr marL="609600" indent="-612000" eaLnBrk="1" hangingPunct="1">
              <a:spcBef>
                <a:spcPts val="0"/>
              </a:spcBef>
              <a:spcAft>
                <a:spcPts val="1800"/>
              </a:spcAft>
              <a:buClrTx/>
              <a:buFontTx/>
              <a:buAutoNum type="arabicPeriod" startAt="7"/>
              <a:defRPr/>
            </a:pPr>
            <a:r>
              <a:rPr lang="en-US" altLang="pt-BR" sz="2400" dirty="0" smtClean="0">
                <a:solidFill>
                  <a:schemeClr val="accent4">
                    <a:lumMod val="50000"/>
                  </a:schemeClr>
                </a:solidFill>
                <a:effectLst/>
                <a:latin typeface="Calibri" panose="020F0502020204030204" pitchFamily="34" charset="0"/>
              </a:rPr>
              <a:t>Take a walk.</a:t>
            </a:r>
          </a:p>
          <a:p>
            <a:pPr marL="609600" indent="-612000" eaLnBrk="1" hangingPunct="1">
              <a:spcBef>
                <a:spcPts val="0"/>
              </a:spcBef>
              <a:spcAft>
                <a:spcPts val="1800"/>
              </a:spcAft>
              <a:buClrTx/>
              <a:buFontTx/>
              <a:buAutoNum type="arabicPeriod" startAt="7"/>
              <a:defRPr/>
            </a:pPr>
            <a:r>
              <a:rPr lang="en-US" altLang="pt-BR" sz="2400" dirty="0" smtClean="0">
                <a:solidFill>
                  <a:schemeClr val="accent4">
                    <a:lumMod val="50000"/>
                  </a:schemeClr>
                </a:solidFill>
                <a:effectLst/>
                <a:latin typeface="Calibri" panose="020F0502020204030204" pitchFamily="34" charset="0"/>
              </a:rPr>
              <a:t>Develop a meaningful relationship with Jesus.</a:t>
            </a:r>
          </a:p>
        </p:txBody>
      </p:sp>
      <p:sp>
        <p:nvSpPr>
          <p:cNvPr id="7" name="Rectangle 2"/>
          <p:cNvSpPr>
            <a:spLocks noGrp="1" noChangeArrowheads="1"/>
          </p:cNvSpPr>
          <p:nvPr>
            <p:ph type="title"/>
          </p:nvPr>
        </p:nvSpPr>
        <p:spPr>
          <a:xfrm>
            <a:off x="685800" y="533400"/>
            <a:ext cx="5562600" cy="941388"/>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WAYS TO MANAGE STRESS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47800" y="762000"/>
            <a:ext cx="6629400" cy="636588"/>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Hero" panose="02000506000000020004" pitchFamily="50" charset="0"/>
              </a:rPr>
              <a:t>FOR THAT SPECIAL SOMEONE . . .</a:t>
            </a:r>
          </a:p>
        </p:txBody>
      </p:sp>
      <p:sp>
        <p:nvSpPr>
          <p:cNvPr id="56323" name="Rectangle 3"/>
          <p:cNvSpPr>
            <a:spLocks noGrp="1" noChangeArrowheads="1"/>
          </p:cNvSpPr>
          <p:nvPr>
            <p:ph type="body" sz="half" idx="1"/>
          </p:nvPr>
        </p:nvSpPr>
        <p:spPr>
          <a:xfrm>
            <a:off x="1462088" y="1676400"/>
            <a:ext cx="6248400" cy="4530725"/>
          </a:xfrm>
        </p:spPr>
        <p:txBody>
          <a:bodyPr/>
          <a:lstStyle/>
          <a:p>
            <a:pPr algn="ctr" eaLnBrk="1" hangingPunct="1">
              <a:buFont typeface="Wingdings" charset="2"/>
              <a:buNone/>
            </a:pPr>
            <a:r>
              <a:rPr lang="en-US" altLang="pt-BR" sz="2400" dirty="0">
                <a:solidFill>
                  <a:srgbClr val="FFFFFF"/>
                </a:solidFill>
                <a:effectLst/>
                <a:latin typeface="Calibri" charset="0"/>
              </a:rPr>
              <a:t>“The Lord is disappointed when </a:t>
            </a:r>
            <a:br>
              <a:rPr lang="en-US" altLang="pt-BR" sz="2400" dirty="0">
                <a:solidFill>
                  <a:srgbClr val="FFFFFF"/>
                </a:solidFill>
                <a:effectLst/>
                <a:latin typeface="Calibri" charset="0"/>
              </a:rPr>
            </a:br>
            <a:r>
              <a:rPr lang="en-US" altLang="pt-BR" sz="2400" dirty="0">
                <a:solidFill>
                  <a:srgbClr val="FFFFFF"/>
                </a:solidFill>
                <a:effectLst/>
                <a:latin typeface="Calibri" charset="0"/>
              </a:rPr>
              <a:t>His people place a low estimate upon themselves. </a:t>
            </a:r>
            <a:r>
              <a:rPr lang="en-US" altLang="pt-BR" sz="2400" dirty="0" smtClean="0">
                <a:solidFill>
                  <a:srgbClr val="FFFFFF"/>
                </a:solidFill>
                <a:effectLst/>
                <a:latin typeface="Calibri" charset="0"/>
              </a:rPr>
              <a:t>He </a:t>
            </a:r>
            <a:r>
              <a:rPr lang="en-US" altLang="pt-BR" sz="2400" dirty="0">
                <a:solidFill>
                  <a:srgbClr val="FFFFFF"/>
                </a:solidFill>
                <a:effectLst/>
                <a:latin typeface="Calibri" charset="0"/>
              </a:rPr>
              <a:t>desires His chosen heritage to value themselves according to the price He has placed upon them. </a:t>
            </a:r>
            <a:r>
              <a:rPr lang="en-US" altLang="pt-BR" sz="2400" dirty="0" smtClean="0">
                <a:solidFill>
                  <a:srgbClr val="FFFFFF"/>
                </a:solidFill>
                <a:effectLst/>
                <a:latin typeface="Calibri" charset="0"/>
              </a:rPr>
              <a:t>God </a:t>
            </a:r>
            <a:r>
              <a:rPr lang="en-US" altLang="pt-BR" sz="2400" dirty="0">
                <a:solidFill>
                  <a:srgbClr val="FFFFFF"/>
                </a:solidFill>
                <a:effectLst/>
                <a:latin typeface="Calibri" charset="0"/>
              </a:rPr>
              <a:t>wanted them, else He would not have sent His Son on such an expensive errand to redeem them.”</a:t>
            </a:r>
          </a:p>
          <a:p>
            <a:pPr algn="ctr" eaLnBrk="1" hangingPunct="1">
              <a:lnSpc>
                <a:spcPct val="200000"/>
              </a:lnSpc>
              <a:buFont typeface="Wingdings" charset="2"/>
              <a:buNone/>
            </a:pPr>
            <a:r>
              <a:rPr lang="en-US" altLang="pt-BR" sz="1800" dirty="0">
                <a:solidFill>
                  <a:srgbClr val="FFFFFF"/>
                </a:solidFill>
                <a:effectLst/>
                <a:latin typeface="Calibri" charset="0"/>
              </a:rPr>
              <a:t>Ellen G. White, </a:t>
            </a:r>
            <a:r>
              <a:rPr lang="en-US" altLang="pt-BR" sz="1800" i="1" dirty="0">
                <a:solidFill>
                  <a:srgbClr val="FFFFFF"/>
                </a:solidFill>
                <a:effectLst/>
                <a:latin typeface="Calibri" charset="0"/>
              </a:rPr>
              <a:t>Desire of Ages</a:t>
            </a:r>
            <a:r>
              <a:rPr lang="en-US" altLang="pt-BR" sz="1800" dirty="0">
                <a:solidFill>
                  <a:srgbClr val="FFFFFF"/>
                </a:solidFill>
                <a:effectLst/>
                <a:latin typeface="Calibri" charset="0"/>
              </a:rPr>
              <a:t>, p. 657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28800" y="506413"/>
            <a:ext cx="5867400" cy="788987"/>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STAGNATING? OR BUILDING?</a:t>
            </a:r>
          </a:p>
        </p:txBody>
      </p:sp>
      <p:graphicFrame>
        <p:nvGraphicFramePr>
          <p:cNvPr id="55299" name="Group 3"/>
          <p:cNvGraphicFramePr>
            <a:graphicFrameLocks noGrp="1"/>
          </p:cNvGraphicFramePr>
          <p:nvPr/>
        </p:nvGraphicFramePr>
        <p:xfrm>
          <a:off x="609600" y="1300163"/>
          <a:ext cx="8001000" cy="5170486"/>
        </p:xfrm>
        <a:graphic>
          <a:graphicData uri="http://schemas.openxmlformats.org/drawingml/2006/table">
            <a:tbl>
              <a:tblPr/>
              <a:tblGrid>
                <a:gridCol w="4000500"/>
                <a:gridCol w="4000500"/>
              </a:tblGrid>
              <a:tr h="64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Stagnating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Building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Avoiding Problems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(The ostrich syndrome)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Problem Solving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Living Life in the Future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(“When I _____, then I’ll . .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Living Life </a:t>
                      </a:r>
                      <a:r>
                        <a:rPr kumimoji="0" lang="en-US" altLang="pt-BR" sz="2400" b="0" i="1" u="none" strike="noStrike" cap="none" normalizeH="0" baseline="0">
                          <a:ln>
                            <a:noFill/>
                          </a:ln>
                          <a:solidFill>
                            <a:srgbClr val="646464"/>
                          </a:solidFill>
                          <a:effectLst/>
                          <a:latin typeface="Calibri" charset="0"/>
                        </a:rPr>
                        <a:t>NOW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8">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Staying in a Rut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Seeking New Challenges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Refusing to Change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Looking for Ways to Adapt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73">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Complaining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Making Reasonable Changes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Seldom Having Guests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Being Hospitable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85800" y="687388"/>
            <a:ext cx="7672388" cy="466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lgn="ctr" eaLnBrk="1" hangingPunct="1">
              <a:spcBef>
                <a:spcPct val="50000"/>
              </a:spcBef>
              <a:buClrTx/>
              <a:buSzTx/>
              <a:buFontTx/>
              <a:buNone/>
              <a:defRPr/>
            </a:pPr>
            <a:r>
              <a:rPr lang="en-US" altLang="pt-BR" sz="2400" dirty="0" smtClean="0">
                <a:solidFill>
                  <a:srgbClr val="FFFFFF"/>
                </a:solidFill>
                <a:latin typeface="Calibri" charset="0"/>
              </a:rPr>
              <a:t>“I would like you to be free from concern. </a:t>
            </a:r>
            <a:br>
              <a:rPr lang="en-US" altLang="pt-BR" sz="2400" dirty="0" smtClean="0">
                <a:solidFill>
                  <a:srgbClr val="FFFFFF"/>
                </a:solidFill>
                <a:latin typeface="Calibri" charset="0"/>
              </a:rPr>
            </a:br>
            <a:r>
              <a:rPr lang="en-US" altLang="pt-BR" sz="2400" dirty="0" smtClean="0">
                <a:solidFill>
                  <a:srgbClr val="FFFFFF"/>
                </a:solidFill>
                <a:latin typeface="Calibri" charset="0"/>
              </a:rPr>
              <a:t>An unmarried man is concerned about the Lord’s affairs—how he can please the Lord.  But a married man is concerned about the affairs of the world—how he can please his wife—and his interests are divided.  An unmarried woman or virgin is concerned about the Lord’s affairs:  Her aim is to be devoted to the Lord in both body and spirit.  But a married woman is concerned about the affairs of this world—how she can please her husband.  I am saying this for your own good, not to restrict you, but that you may live in the right way in undivided devotion to the Lord.”</a:t>
            </a:r>
          </a:p>
          <a:p>
            <a:pPr algn="ctr" eaLnBrk="1" hangingPunct="1">
              <a:lnSpc>
                <a:spcPct val="150000"/>
              </a:lnSpc>
              <a:spcBef>
                <a:spcPct val="50000"/>
              </a:spcBef>
              <a:buClrTx/>
              <a:buSzTx/>
              <a:buFontTx/>
              <a:buNone/>
              <a:defRPr/>
            </a:pPr>
            <a:r>
              <a:rPr lang="en-US" altLang="pt-BR" sz="1800" dirty="0" smtClean="0">
                <a:solidFill>
                  <a:srgbClr val="FFFFFF"/>
                </a:solidFill>
                <a:latin typeface="Calibri" charset="0"/>
              </a:rPr>
              <a:t>1 Corinthians </a:t>
            </a:r>
            <a:r>
              <a:rPr lang="en-US" altLang="pt-BR" sz="1800" dirty="0" smtClean="0">
                <a:solidFill>
                  <a:srgbClr val="FFFFFF"/>
                </a:solidFill>
                <a:latin typeface="Calibri" charset="0"/>
              </a:rPr>
              <a:t>7:32-35, NIV</a:t>
            </a:r>
            <a:endParaRPr lang="en-US" altLang="pt-BR" sz="1800" dirty="0" smtClean="0">
              <a:solidFill>
                <a:srgbClr val="FFFFFF"/>
              </a:solidFill>
              <a:latin typeface="Calibri"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868363"/>
            <a:ext cx="6248400" cy="427037"/>
          </a:xfrm>
        </p:spPr>
        <p:txBody>
          <a:bodyPr>
            <a:normAutofit fontScale="90000"/>
          </a:bodyPr>
          <a:lstStyle/>
          <a:p>
            <a:pPr algn="l" eaLnBrk="1" hangingPunct="1">
              <a:defRPr/>
            </a:pPr>
            <a:r>
              <a:rPr lang="en-US" altLang="pt-BR" sz="2400" dirty="0" smtClean="0">
                <a:solidFill>
                  <a:schemeClr val="accent4">
                    <a:lumMod val="50000"/>
                  </a:schemeClr>
                </a:solidFill>
                <a:effectLst/>
                <a:latin typeface="Calibri" panose="020F0502020204030204" pitchFamily="34" charset="0"/>
              </a:rPr>
              <a:t>Rating Scale: 1-low or nonexistent  2-average  3-high</a:t>
            </a:r>
          </a:p>
        </p:txBody>
      </p:sp>
      <p:graphicFrame>
        <p:nvGraphicFramePr>
          <p:cNvPr id="56381" name="Group 61"/>
          <p:cNvGraphicFramePr>
            <a:graphicFrameLocks noGrp="1"/>
          </p:cNvGraphicFramePr>
          <p:nvPr>
            <p:ph type="tbl" idx="1"/>
            <p:extLst>
              <p:ext uri="{D42A27DB-BD31-4B8C-83A1-F6EECF244321}">
                <p14:modId xmlns:p14="http://schemas.microsoft.com/office/powerpoint/2010/main" val="760093029"/>
              </p:ext>
            </p:extLst>
          </p:nvPr>
        </p:nvGraphicFramePr>
        <p:xfrm>
          <a:off x="457200" y="1527175"/>
          <a:ext cx="8229600" cy="5243600"/>
        </p:xfrm>
        <a:graphic>
          <a:graphicData uri="http://schemas.openxmlformats.org/drawingml/2006/table">
            <a:tbl>
              <a:tblPr/>
              <a:tblGrid>
                <a:gridCol w="3200400"/>
                <a:gridCol w="1524000"/>
                <a:gridCol w="1524000"/>
                <a:gridCol w="1066800"/>
                <a:gridCol w="914400"/>
              </a:tblGrid>
              <a:tr h="822862">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Relationships with others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Frequency</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Enjoyment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Depth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Total</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066">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a:ln>
                            <a:noFill/>
                          </a:ln>
                          <a:solidFill>
                            <a:srgbClr val="646464"/>
                          </a:solidFill>
                          <a:effectLst/>
                          <a:latin typeface="Calibri" charset="0"/>
                        </a:rPr>
                        <a:t>Immediate Family</a:t>
                      </a: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a:ln>
                            <a:noFill/>
                          </a:ln>
                          <a:solidFill>
                            <a:srgbClr val="646464"/>
                          </a:solidFill>
                          <a:effectLst/>
                          <a:latin typeface="Calibri" charset="0"/>
                        </a:rPr>
                        <a:t>Father, </a:t>
                      </a:r>
                      <a:r>
                        <a:rPr kumimoji="0" lang="en-US" altLang="pt-BR" sz="2400" b="0" i="0" u="none" strike="noStrike" cap="none" normalizeH="0" baseline="0" dirty="0" smtClean="0">
                          <a:ln>
                            <a:noFill/>
                          </a:ln>
                          <a:solidFill>
                            <a:srgbClr val="646464"/>
                          </a:solidFill>
                          <a:effectLst/>
                          <a:latin typeface="Calibri" charset="0"/>
                        </a:rPr>
                        <a:t>Sister</a:t>
                      </a:r>
                      <a:r>
                        <a:rPr kumimoji="0" lang="en-US" altLang="pt-BR" sz="2400" b="0" i="0" u="none" strike="noStrike" cap="none" normalizeH="0" baseline="0" dirty="0">
                          <a:ln>
                            <a:noFill/>
                          </a:ln>
                          <a:solidFill>
                            <a:srgbClr val="646464"/>
                          </a:solidFill>
                          <a:effectLst/>
                          <a:latin typeface="Calibri" charset="0"/>
                        </a:rPr>
                        <a:t>, etc.</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Relatives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Close Friends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School Friends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Work Associates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Church Family</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Others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tângulo 1"/>
          <p:cNvSpPr/>
          <p:nvPr/>
        </p:nvSpPr>
        <p:spPr>
          <a:xfrm>
            <a:off x="474663" y="293688"/>
            <a:ext cx="2108200" cy="584200"/>
          </a:xfrm>
          <a:prstGeom prst="rect">
            <a:avLst/>
          </a:prstGeom>
        </p:spPr>
        <p:txBody>
          <a:bodyPr wrap="none">
            <a:spAutoFit/>
          </a:bodyPr>
          <a:lstStyle/>
          <a:p>
            <a:pPr>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ANALYSIS</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7" name="Group 61"/>
          <p:cNvGraphicFramePr>
            <a:graphicFrameLocks noGrp="1"/>
          </p:cNvGraphicFramePr>
          <p:nvPr/>
        </p:nvGraphicFramePr>
        <p:xfrm>
          <a:off x="457200" y="1530350"/>
          <a:ext cx="8229600" cy="4451454"/>
        </p:xfrm>
        <a:graphic>
          <a:graphicData uri="http://schemas.openxmlformats.org/drawingml/2006/table">
            <a:tbl>
              <a:tblPr/>
              <a:tblGrid>
                <a:gridCol w="3200400"/>
                <a:gridCol w="1524000"/>
                <a:gridCol w="1524000"/>
                <a:gridCol w="1066800"/>
                <a:gridCol w="914400"/>
              </a:tblGrid>
              <a:tr h="82284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Relationships with others</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Frequency</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Enjoyment</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Depth</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Total</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Personal Prayer </a:t>
                      </a:r>
                      <a:r>
                        <a:rPr kumimoji="0" lang="en-US" altLang="pt-BR" sz="1600" b="0" i="0" u="none" strike="noStrike" cap="none" normalizeH="0" baseline="0">
                          <a:ln>
                            <a:noFill/>
                          </a:ln>
                          <a:solidFill>
                            <a:srgbClr val="646464"/>
                          </a:solidFill>
                          <a:effectLst/>
                          <a:latin typeface="Calibri" charset="0"/>
                        </a:rPr>
                        <a:t>(quiet time)</a:t>
                      </a:r>
                      <a:endParaRPr kumimoji="0" lang="en-US" altLang="pt-BR" sz="2400" b="0" i="0" u="none" strike="noStrike" cap="none" normalizeH="0" baseline="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Personal Bible Study</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Worship (corporate)</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Trust</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Love</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Obedience</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tângulo 7"/>
          <p:cNvSpPr/>
          <p:nvPr/>
        </p:nvSpPr>
        <p:spPr>
          <a:xfrm>
            <a:off x="474663" y="293688"/>
            <a:ext cx="2108200" cy="584200"/>
          </a:xfrm>
          <a:prstGeom prst="rect">
            <a:avLst/>
          </a:prstGeom>
        </p:spPr>
        <p:txBody>
          <a:bodyPr wrap="none">
            <a:spAutoFit/>
          </a:bodyPr>
          <a:lstStyle/>
          <a:p>
            <a:pPr>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ANALYSIS</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1" name="Rectangle 2"/>
          <p:cNvSpPr>
            <a:spLocks noGrp="1" noChangeArrowheads="1"/>
          </p:cNvSpPr>
          <p:nvPr>
            <p:ph type="title"/>
          </p:nvPr>
        </p:nvSpPr>
        <p:spPr>
          <a:xfrm>
            <a:off x="381000" y="868363"/>
            <a:ext cx="6248400" cy="427037"/>
          </a:xfrm>
        </p:spPr>
        <p:txBody>
          <a:bodyPr>
            <a:normAutofit fontScale="90000"/>
          </a:bodyPr>
          <a:lstStyle/>
          <a:p>
            <a:pPr algn="l" eaLnBrk="1" hangingPunct="1">
              <a:defRPr/>
            </a:pPr>
            <a:r>
              <a:rPr lang="en-US" altLang="pt-BR" sz="2400" dirty="0" smtClean="0">
                <a:solidFill>
                  <a:schemeClr val="accent4">
                    <a:lumMod val="50000"/>
                  </a:schemeClr>
                </a:solidFill>
                <a:effectLst/>
                <a:latin typeface="Calibri" panose="020F0502020204030204" pitchFamily="34" charset="0"/>
              </a:rPr>
              <a:t>Rating Scale: 1-low or nonexistent  2-average  3-high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7" name="Group 61"/>
          <p:cNvGraphicFramePr>
            <a:graphicFrameLocks noGrp="1"/>
          </p:cNvGraphicFramePr>
          <p:nvPr>
            <p:extLst>
              <p:ext uri="{D42A27DB-BD31-4B8C-83A1-F6EECF244321}">
                <p14:modId xmlns:p14="http://schemas.microsoft.com/office/powerpoint/2010/main" val="498113356"/>
              </p:ext>
            </p:extLst>
          </p:nvPr>
        </p:nvGraphicFramePr>
        <p:xfrm>
          <a:off x="457539" y="1298825"/>
          <a:ext cx="8229600" cy="5243600"/>
        </p:xfrm>
        <a:graphic>
          <a:graphicData uri="http://schemas.openxmlformats.org/drawingml/2006/table">
            <a:tbl>
              <a:tblPr/>
              <a:tblGrid>
                <a:gridCol w="3200400"/>
                <a:gridCol w="1524000"/>
                <a:gridCol w="1524000"/>
                <a:gridCol w="1066800"/>
                <a:gridCol w="914400"/>
              </a:tblGrid>
              <a:tr h="822862">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Relationships with others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Frequency</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Enjoyment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Depth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F62663"/>
                          </a:solidFill>
                          <a:effectLst>
                            <a:outerShdw blurRad="38100" dist="38100" dir="2700000" algn="tl">
                              <a:srgbClr val="000000"/>
                            </a:outerShdw>
                          </a:effectLst>
                          <a:latin typeface="Calibri" charset="0"/>
                        </a:rPr>
                        <a:t>Total</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Attitudes toward myself.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I take time to be alone.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I have hobbies.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066">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I take time with my appearance.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I work out problems.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I take time to exercise.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a:ln>
                            <a:noFill/>
                          </a:ln>
                          <a:solidFill>
                            <a:srgbClr val="646464"/>
                          </a:solidFill>
                          <a:effectLst/>
                          <a:latin typeface="Calibri" charset="0"/>
                        </a:rPr>
                        <a:t>I do things that are fun.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tângulo 7"/>
          <p:cNvSpPr/>
          <p:nvPr/>
        </p:nvSpPr>
        <p:spPr>
          <a:xfrm>
            <a:off x="474663" y="293688"/>
            <a:ext cx="2108200" cy="584200"/>
          </a:xfrm>
          <a:prstGeom prst="rect">
            <a:avLst/>
          </a:prstGeom>
        </p:spPr>
        <p:txBody>
          <a:bodyPr wrap="none">
            <a:spAutoFit/>
          </a:bodyPr>
          <a:lstStyle/>
          <a:p>
            <a:pPr>
              <a:defRPr/>
            </a:pPr>
            <a:r>
              <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ANALYSIS</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1" name="Rectangle 2"/>
          <p:cNvSpPr>
            <a:spLocks noGrp="1" noChangeArrowheads="1"/>
          </p:cNvSpPr>
          <p:nvPr>
            <p:ph type="title"/>
          </p:nvPr>
        </p:nvSpPr>
        <p:spPr>
          <a:xfrm>
            <a:off x="381000" y="868363"/>
            <a:ext cx="6248400" cy="427037"/>
          </a:xfrm>
        </p:spPr>
        <p:txBody>
          <a:bodyPr>
            <a:normAutofit fontScale="90000"/>
          </a:bodyPr>
          <a:lstStyle/>
          <a:p>
            <a:pPr algn="l" eaLnBrk="1" hangingPunct="1">
              <a:defRPr/>
            </a:pPr>
            <a:r>
              <a:rPr lang="en-US" altLang="pt-BR" sz="2400" dirty="0" smtClean="0">
                <a:solidFill>
                  <a:schemeClr val="accent4">
                    <a:lumMod val="50000"/>
                  </a:schemeClr>
                </a:solidFill>
                <a:effectLst/>
                <a:latin typeface="Calibri" panose="020F0502020204030204" pitchFamily="34" charset="0"/>
              </a:rPr>
              <a:t>Rating Scale: 1-low or nonexistent  2-average  3-high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sz="quarter"/>
          </p:nvPr>
        </p:nvSpPr>
        <p:spPr>
          <a:xfrm>
            <a:off x="533400" y="685800"/>
            <a:ext cx="3505200" cy="3429000"/>
          </a:xfrm>
        </p:spPr>
        <p:txBody>
          <a:bodyPr>
            <a:normAutofit/>
          </a:bodyPr>
          <a:lstStyle/>
          <a:p>
            <a:pPr eaLnBrk="1" hangingPunct="1">
              <a:defRPr/>
            </a:pPr>
            <a:r>
              <a:rPr lang="en-US" altLang="pt-BR" sz="2400" dirty="0" smtClean="0">
                <a:solidFill>
                  <a:schemeClr val="accent4">
                    <a:lumMod val="50000"/>
                  </a:schemeClr>
                </a:solidFill>
                <a:effectLst/>
                <a:latin typeface="Calibri" panose="020F0502020204030204" pitchFamily="34" charset="0"/>
              </a:rPr>
              <a:t>God supplies each person (that includes singles!) in the church with the resources for ministry–scripture, spiritual power, God’s character, and spiritual gifts.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0" y="381000"/>
            <a:ext cx="6400800" cy="2081213"/>
          </a:xfrm>
        </p:spPr>
        <p:txBody>
          <a:bodyPr/>
          <a:lstStyle/>
          <a:p>
            <a:pPr eaLnBrk="1" hangingPunct="1">
              <a:defRPr/>
            </a:pPr>
            <a:r>
              <a:rPr lang="en-US" altLang="pt-BR" sz="20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 SINGLE ADULT MINISTRY SHOULD NEVER EXIST TO MEET ONLY ITS OWN NEEDS.</a:t>
            </a:r>
            <a:br>
              <a:rPr lang="en-US" altLang="pt-BR" sz="20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2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r>
            <a:br>
              <a:rPr lang="en-US" altLang="pt-BR" sz="2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20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IT MUST EXIST TO SERVE A LARGER COMMUNITY AND MEET THE SPIRITUAL AND HUMAN NEEDS</a:t>
            </a:r>
            <a:r>
              <a:rPr lang="en-US" altLang="pt-BR" sz="2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219200" y="3352800"/>
            <a:ext cx="3048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44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DIVORCE</a:t>
            </a:r>
          </a:p>
        </p:txBody>
      </p:sp>
      <p:sp>
        <p:nvSpPr>
          <p:cNvPr id="7173" name="Text Box 5"/>
          <p:cNvSpPr txBox="1">
            <a:spLocks noChangeArrowheads="1"/>
          </p:cNvSpPr>
          <p:nvPr/>
        </p:nvSpPr>
        <p:spPr bwMode="auto">
          <a:xfrm>
            <a:off x="5562600" y="3351213"/>
            <a:ext cx="2362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n-US" altLang="pt-BR" sz="4400" b="1" dirty="0" smtClean="0">
                <a:effectLst>
                  <a:outerShdw blurRad="38100" dist="38100" dir="2700000" algn="tl">
                    <a:srgbClr val="000000">
                      <a:alpha val="43137"/>
                    </a:srgbClr>
                  </a:outerShdw>
                </a:effectLst>
                <a:latin typeface="Avenir Book" charset="0"/>
                <a:ea typeface="Avenir Book" charset="0"/>
                <a:cs typeface="Avenir Book" charset="0"/>
              </a:rPr>
              <a:t>DEATH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28600" y="457200"/>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SINGLE BY </a:t>
            </a:r>
            <a:r>
              <a:rPr lang="en-US" altLang="pt-BR" b="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CHOICE OR </a:t>
            </a: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CIRCUMSTANCE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85800" y="604838"/>
            <a:ext cx="3962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spc="-15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MARRIAGE PREFERRED</a:t>
            </a:r>
          </a:p>
        </p:txBody>
      </p:sp>
      <p:sp>
        <p:nvSpPr>
          <p:cNvPr id="9221" name="Text Box 5"/>
          <p:cNvSpPr txBox="1">
            <a:spLocks noChangeArrowheads="1"/>
          </p:cNvSpPr>
          <p:nvPr/>
        </p:nvSpPr>
        <p:spPr bwMode="auto">
          <a:xfrm>
            <a:off x="152400" y="6096000"/>
            <a:ext cx="502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000" spc="-150" dirty="0" smtClean="0">
                <a:effectLst>
                  <a:outerShdw blurRad="38100" dist="38100" dir="2700000" algn="tl">
                    <a:srgbClr val="000000">
                      <a:alpha val="43137"/>
                    </a:srgbClr>
                  </a:outerShdw>
                </a:effectLst>
                <a:latin typeface="Avenir Book" charset="0"/>
                <a:ea typeface="Avenir Book" charset="0"/>
                <a:cs typeface="Avenir Book" charset="0"/>
              </a:rPr>
              <a:t>SINGLENESS PREFERRED</a:t>
            </a:r>
          </a:p>
        </p:txBody>
      </p:sp>
      <p:sp>
        <p:nvSpPr>
          <p:cNvPr id="9222" name="Text Box 6"/>
          <p:cNvSpPr txBox="1">
            <a:spLocks noChangeArrowheads="1"/>
          </p:cNvSpPr>
          <p:nvPr/>
        </p:nvSpPr>
        <p:spPr bwMode="auto">
          <a:xfrm>
            <a:off x="5257800" y="5938838"/>
            <a:ext cx="3390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spc="-150" dirty="0" smtClean="0">
                <a:effectLst>
                  <a:outerShdw blurRad="38100" dist="38100" dir="2700000" algn="tl">
                    <a:srgbClr val="000000">
                      <a:alpha val="43137"/>
                    </a:srgbClr>
                  </a:outerShdw>
                </a:effectLst>
                <a:latin typeface="Avenir Book" charset="0"/>
                <a:ea typeface="Avenir Book" charset="0"/>
                <a:cs typeface="Avenir Book" charset="0"/>
              </a:rPr>
              <a:t>MARRIAGE IMPOSSIBLE</a:t>
            </a:r>
          </a:p>
        </p:txBody>
      </p:sp>
      <p:sp>
        <p:nvSpPr>
          <p:cNvPr id="9223" name="Text Box 7"/>
          <p:cNvSpPr txBox="1">
            <a:spLocks noChangeArrowheads="1"/>
          </p:cNvSpPr>
          <p:nvPr/>
        </p:nvSpPr>
        <p:spPr bwMode="auto">
          <a:xfrm>
            <a:off x="4914900" y="1290638"/>
            <a:ext cx="38481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spc="-15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MARRIAGE AT ANY COST</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2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500" fill="hold"/>
                                        <p:tgtEl>
                                          <p:spTgt spid="9220"/>
                                        </p:tgtEl>
                                      </p:cBhvr>
                                      <p:by x="150000" y="150000"/>
                                    </p:animScale>
                                  </p:childTnLst>
                                </p:cTn>
                              </p:par>
                            </p:childTnLst>
                          </p:cTn>
                        </p:par>
                      </p:childTnLst>
                    </p:cTn>
                  </p:par>
                </p:childTnLst>
              </p:cTn>
              <p:nextCondLst>
                <p:cond evt="onClick" delay="0">
                  <p:tgtEl>
                    <p:spTgt spid="9220"/>
                  </p:tgtEl>
                </p:cond>
              </p:nextCondLst>
            </p:seq>
          </p:childTnLst>
        </p:cTn>
      </p:par>
    </p:tnLst>
    <p:bldLst>
      <p:bldP spid="92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4152900" y="890588"/>
            <a:ext cx="4191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IT’S NOT THAT I’M </a:t>
            </a: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UNMARRIED,</a:t>
            </a:r>
            <a:endParaRPr lang="en-US" altLang="pt-BR" sz="1800" dirty="0" smtClean="0">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0245" name="Text Box 5"/>
          <p:cNvSpPr txBox="1">
            <a:spLocks noChangeArrowheads="1"/>
          </p:cNvSpPr>
          <p:nvPr/>
        </p:nvSpPr>
        <p:spPr bwMode="auto">
          <a:xfrm>
            <a:off x="4191000" y="2438400"/>
            <a:ext cx="411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IT’S THAT YOU’RE </a:t>
            </a: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UNSINGLE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1752600" y="381000"/>
            <a:ext cx="6172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THE FEAR OF LONELINESS</a:t>
            </a:r>
          </a:p>
        </p:txBody>
      </p:sp>
      <p:sp>
        <p:nvSpPr>
          <p:cNvPr id="2" name="Text Box 6"/>
          <p:cNvSpPr txBox="1">
            <a:spLocks noChangeArrowheads="1"/>
          </p:cNvSpPr>
          <p:nvPr/>
        </p:nvSpPr>
        <p:spPr bwMode="auto">
          <a:xfrm>
            <a:off x="7391400" y="3581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spcBef>
                <a:spcPct val="0"/>
              </a:spcBef>
              <a:buClrTx/>
              <a:buSzTx/>
              <a:buFontTx/>
              <a:buNone/>
              <a:defRPr/>
            </a:pPr>
            <a:endParaRPr lang="pt-BR" altLang="pt-BR" sz="1800" smtClean="0"/>
          </a:p>
        </p:txBody>
      </p:sp>
      <p:sp>
        <p:nvSpPr>
          <p:cNvPr id="11272" name="Text Box 8"/>
          <p:cNvSpPr txBox="1">
            <a:spLocks noChangeArrowheads="1"/>
          </p:cNvSpPr>
          <p:nvPr/>
        </p:nvSpPr>
        <p:spPr bwMode="auto">
          <a:xfrm rot="20074498">
            <a:off x="944563" y="2212975"/>
            <a:ext cx="20304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eating</a:t>
            </a:r>
          </a:p>
        </p:txBody>
      </p:sp>
      <p:sp>
        <p:nvSpPr>
          <p:cNvPr id="11274" name="Text Box 10"/>
          <p:cNvSpPr txBox="1">
            <a:spLocks noChangeArrowheads="1"/>
          </p:cNvSpPr>
          <p:nvPr/>
        </p:nvSpPr>
        <p:spPr bwMode="auto">
          <a:xfrm rot="1949225">
            <a:off x="354013" y="4011613"/>
            <a:ext cx="23606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worshiping</a:t>
            </a:r>
          </a:p>
        </p:txBody>
      </p:sp>
      <p:sp>
        <p:nvSpPr>
          <p:cNvPr id="11275" name="Text Box 11"/>
          <p:cNvSpPr txBox="1">
            <a:spLocks noChangeArrowheads="1"/>
          </p:cNvSpPr>
          <p:nvPr/>
        </p:nvSpPr>
        <p:spPr bwMode="auto">
          <a:xfrm>
            <a:off x="1828800" y="5741988"/>
            <a:ext cx="2058988"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effectLst>
                  <a:outerShdw blurRad="38100" dist="38100" dir="2700000" algn="tl">
                    <a:srgbClr val="000000">
                      <a:alpha val="43137"/>
                    </a:srgbClr>
                  </a:outerShdw>
                </a:effectLst>
                <a:latin typeface="Hero" panose="02000506000000020004" pitchFamily="50" charset="0"/>
              </a:rPr>
              <a:t>sleeping</a:t>
            </a:r>
          </a:p>
        </p:txBody>
      </p:sp>
      <p:sp>
        <p:nvSpPr>
          <p:cNvPr id="11276" name="Text Box 12"/>
          <p:cNvSpPr txBox="1">
            <a:spLocks noChangeArrowheads="1"/>
          </p:cNvSpPr>
          <p:nvPr/>
        </p:nvSpPr>
        <p:spPr bwMode="auto">
          <a:xfrm rot="20107386">
            <a:off x="6516688" y="3922713"/>
            <a:ext cx="1749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working</a:t>
            </a:r>
          </a:p>
        </p:txBody>
      </p:sp>
      <p:sp>
        <p:nvSpPr>
          <p:cNvPr id="11277" name="Text Box 13"/>
          <p:cNvSpPr txBox="1">
            <a:spLocks noChangeArrowheads="1"/>
          </p:cNvSpPr>
          <p:nvPr/>
        </p:nvSpPr>
        <p:spPr bwMode="auto">
          <a:xfrm>
            <a:off x="6218238" y="2208213"/>
            <a:ext cx="2530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leisure time</a:t>
            </a:r>
          </a:p>
        </p:txBody>
      </p:sp>
      <p:sp>
        <p:nvSpPr>
          <p:cNvPr id="11279" name="Text Box 15"/>
          <p:cNvSpPr txBox="1">
            <a:spLocks noChangeArrowheads="1"/>
          </p:cNvSpPr>
          <p:nvPr/>
        </p:nvSpPr>
        <p:spPr bwMode="auto">
          <a:xfrm rot="736941">
            <a:off x="5827713" y="5527675"/>
            <a:ext cx="21812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exercising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Cliff</Template>
  <TotalTime>1251</TotalTime>
  <Words>1378</Words>
  <Application>Microsoft Macintosh PowerPoint</Application>
  <PresentationFormat>On-screen Show (4:3)</PresentationFormat>
  <Paragraphs>210</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Verdana</vt:lpstr>
      <vt:lpstr>Arial</vt:lpstr>
      <vt:lpstr>Wingdings</vt:lpstr>
      <vt:lpstr>Calibri</vt:lpstr>
      <vt:lpstr>Caecilia LT Roman</vt:lpstr>
      <vt:lpstr>Avenir Book</vt:lpstr>
      <vt:lpstr>Hero</vt:lpstr>
      <vt:lpstr>Tahoma</vt:lpstr>
      <vt:lpstr>Cliff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ARE HAVING TROUBLE WITH SEXUAL THOUGHTS AND FEELINGS . . .</vt:lpstr>
      <vt:lpstr>PowerPoint Presentation</vt:lpstr>
      <vt:lpstr>BECAUSE IT IS COMMON  SENSE DOESN’T MEAN  IT IS COMMON PRACTICE.</vt:lpstr>
      <vt:lpstr>HOW TO CATCH A MAN:</vt:lpstr>
      <vt:lpstr>I DON’T KNOW, MAN.  I’M JUST TIRED OF DATING PIGS.</vt:lpstr>
      <vt:lpstr>THE HARDER WE TRY,  THE LUCKIER WE ARE.</vt:lpstr>
      <vt:lpstr>“A single person is often so  determined that marriage is essential to  his/her wholeness that subconsciously he bypasses both opportunities and responsibilities until they can be shared with a life partner.  More seriously, this tendency to wait for the future can become a living pattern, canceling out many enriching experiences.”  Lyle Hillegas, It’s O.K. to Be Single</vt:lpstr>
      <vt:lpstr>AVOID THE HAZARDS OF THE SINGLE LIFE</vt:lpstr>
      <vt:lpstr>ESTABLISH A CLOSER RELATIONSHIP WITH CHRIST</vt:lpstr>
      <vt:lpstr>PowerPoint Presentation</vt:lpstr>
      <vt:lpstr>PowerPoint Presentation</vt:lpstr>
      <vt:lpstr>HAPPINESS  IS NOT A DESTINATION.  IT IS A WAY OF TRAVELING.</vt:lpstr>
      <vt:lpstr>WAYS TO MANAGE STRESS</vt:lpstr>
      <vt:lpstr>WAYS TO MANAGE STRESS</vt:lpstr>
      <vt:lpstr>FOR THAT SPECIAL SOMEONE . . .</vt:lpstr>
      <vt:lpstr>STAGNATING? OR BUILDING?</vt:lpstr>
      <vt:lpstr>Rating Scale: 1-low or nonexistent  2-average  3-high</vt:lpstr>
      <vt:lpstr>Rating Scale: 1-low or nonexistent  2-average  3-high</vt:lpstr>
      <vt:lpstr>Rating Scale: 1-low or nonexistent  2-average  3-high</vt:lpstr>
      <vt:lpstr>God supplies each person (that includes singles!) in the church with the resources for ministry–scripture, spiritual power, God’s character, and spiritual gifts.</vt:lpstr>
      <vt:lpstr>A SINGLE ADULT MINISTRY SHOULD NEVER EXIST TO MEET ONLY ITS OWN NEEDS.  IT MUST EXIST TO SERVE A LARGER COMMUNITY AND MEET THE SPIRITUAL AND HUMAN NEEDS.</vt:lpstr>
    </vt:vector>
  </TitlesOfParts>
  <Company>General Conference</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Gilda Almeida</dc:creator>
  <cp:lastModifiedBy>Timon, Rebecca</cp:lastModifiedBy>
  <cp:revision>142</cp:revision>
  <dcterms:created xsi:type="dcterms:W3CDTF">2003-07-02T19:16:01Z</dcterms:created>
  <dcterms:modified xsi:type="dcterms:W3CDTF">2016-10-04T20:45:26Z</dcterms:modified>
</cp:coreProperties>
</file>